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slideLayout" Target="ppt/slideLayouts/slideLayout2.xml"/><Relationship Id="rId6" Type="http://schemas.openxmlformats.org/officeDocument/2006/relationships/slideLayout" Target="ppt/slideLayouts/slideLayout3.xml"/><Relationship Id="rId7" Type="http://schemas.openxmlformats.org/officeDocument/2006/relationships/slideLayout" Target="ppt/slideLayouts/slideLayout4.xml"/><Relationship Id="rId8" Type="http://schemas.openxmlformats.org/officeDocument/2006/relationships/slideLayout" Target="ppt/slideLayouts/slideLayout5.xml"/><Relationship Id="rId9" Type="http://schemas.openxmlformats.org/officeDocument/2006/relationships/slideLayout" Target="ppt/slideLayouts/slideLayout6.xml"/><Relationship Id="rId10" Type="http://schemas.openxmlformats.org/officeDocument/2006/relationships/slideLayout" Target="ppt/slideLayouts/slideLayout7.xml"/><Relationship Id="rId11" Type="http://schemas.openxmlformats.org/officeDocument/2006/relationships/slideLayout" Target="ppt/slideLayouts/slideLayout8.xml"/><Relationship Id="rId12" Type="http://schemas.openxmlformats.org/officeDocument/2006/relationships/slideLayout" Target="ppt/slideLayouts/slideLayout9.xml"/><Relationship Id="rId13" Type="http://schemas.openxmlformats.org/officeDocument/2006/relationships/slideLayout" Target="ppt/slideLayouts/slideLayout10.xml"/><Relationship Id="rId14" Type="http://schemas.openxmlformats.org/officeDocument/2006/relationships/slideLayout" Target="ppt/slideLayouts/slideLayout11.xml"/><Relationship Id="rId15" Type="http://schemas.openxmlformats.org/officeDocument/2006/relationships/slideLayout" Target="ppt/slideLayouts/slideLayout12.xml"/><Relationship Id="rId18" Type="http://schemas.openxmlformats.org/officeDocument/2006/relationships/slideLayout" Target="ppt/slideLayouts/slideLayout13.xml"/><Relationship Id="rId19" Type="http://schemas.openxmlformats.org/officeDocument/2006/relationships/slideLayout" Target="ppt/slideLayouts/slideLayout14.xml"/><Relationship Id="rId20" Type="http://schemas.openxmlformats.org/officeDocument/2006/relationships/slideLayout" Target="ppt/slideLayouts/slideLayout15.xml"/><Relationship Id="rId21" Type="http://schemas.openxmlformats.org/officeDocument/2006/relationships/slideLayout" Target="ppt/slideLayouts/slideLayout16.xml"/><Relationship Id="rId22" Type="http://schemas.openxmlformats.org/officeDocument/2006/relationships/slideLayout" Target="ppt/slideLayouts/slideLayout17.xml"/><Relationship Id="rId23" Type="http://schemas.openxmlformats.org/officeDocument/2006/relationships/slideLayout" Target="ppt/slideLayouts/slideLayout18.xml"/><Relationship Id="rId24" Type="http://schemas.openxmlformats.org/officeDocument/2006/relationships/slideLayout" Target="ppt/slideLayouts/slideLayout19.xml"/><Relationship Id="rId25" Type="http://schemas.openxmlformats.org/officeDocument/2006/relationships/slideLayout" Target="ppt/slideLayouts/slideLayout20.xml"/><Relationship Id="rId26" Type="http://schemas.openxmlformats.org/officeDocument/2006/relationships/slideLayout" Target="ppt/slideLayouts/slideLayout21.xml"/><Relationship Id="rId27" Type="http://schemas.openxmlformats.org/officeDocument/2006/relationships/slideLayout" Target="ppt/slideLayouts/slideLayout22.xml"/><Relationship Id="rId28" Type="http://schemas.openxmlformats.org/officeDocument/2006/relationships/slideLayout" Target="ppt/slideLayouts/slideLayout23.xml"/><Relationship Id="rId31" Type="http://schemas.openxmlformats.org/officeDocument/2006/relationships/slideLayout" Target="ppt/slideLayouts/slideLayout24.xml"/><Relationship Id="rId32" Type="http://schemas.openxmlformats.org/officeDocument/2006/relationships/slideLayout" Target="ppt/slideLayouts/slideLayout25.xml"/><Relationship Id="rId33" Type="http://schemas.openxmlformats.org/officeDocument/2006/relationships/slideLayout" Target="ppt/slideLayouts/slideLayout26.xml"/><Relationship Id="rId34" Type="http://schemas.openxmlformats.org/officeDocument/2006/relationships/slideLayout" Target="ppt/slideLayouts/slideLayout27.xml"/><Relationship Id="rId35" Type="http://schemas.openxmlformats.org/officeDocument/2006/relationships/slideLayout" Target="ppt/slideLayouts/slideLayout28.xml"/><Relationship Id="rId36" Type="http://schemas.openxmlformats.org/officeDocument/2006/relationships/slideLayout" Target="ppt/slideLayouts/slideLayout29.xml"/><Relationship Id="rId37" Type="http://schemas.openxmlformats.org/officeDocument/2006/relationships/slideLayout" Target="ppt/slideLayouts/slideLayout30.xml"/><Relationship Id="rId38" Type="http://schemas.openxmlformats.org/officeDocument/2006/relationships/slideLayout" Target="ppt/slideLayouts/slideLayout31.xml"/><Relationship Id="rId39" Type="http://schemas.openxmlformats.org/officeDocument/2006/relationships/slideLayout" Target="ppt/slideLayouts/slideLayout32.xml"/><Relationship Id="rId40" Type="http://schemas.openxmlformats.org/officeDocument/2006/relationships/slideLayout" Target="ppt/slideLayouts/slideLayout33.xml"/><Relationship Id="rId41" Type="http://schemas.openxmlformats.org/officeDocument/2006/relationships/slideLayout" Target="ppt/slideLayouts/slideLayout34.xml"/><Relationship Id="rId4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  <p:sldMasterId id="2147483649" r:id="rId6"/>
    <p:sldMasterId id="2147483650" r:id="rId8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</p:sldIdLst>
  <p:sldSz cx="12192000" cy="6858000"/>
  <p:notesSz cx="6858000" cy="9144000"/>
  <p:embeddedFontLst>
    <p:embeddedFont>
      <p:font typeface="1758708111600"/>
      <p:regular r:id="rId38"/>
    </p:embeddedFont>
    <p:embeddedFont>
      <p:font typeface="微软雅黑"/>
      <p:regular r:id="rId39"/>
    </p:embeddedFont>
    <p:embeddedFont>
      <p:font typeface="等线"/>
      <p:regular r:id="rId40"/>
    </p:embeddedFont>
    <p:embeddedFont>
      <p:font typeface="Calibri"/>
      <p:regular r:id="rId41"/>
    </p:embeddedFont>
    <p:embeddedFont>
      <p:font typeface="等线 Light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14" d="100"/>
          <a:sy n="114" d="100"/>
        </p:scale>
        <p:origin x="9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Master" Target="slideMasters/slideMaster2.xml"/><Relationship Id="rId7" Type="http://schemas.openxmlformats.org/officeDocument/2006/relationships/theme" Target="theme/theme2.xml"/><Relationship Id="rId8" Type="http://schemas.openxmlformats.org/officeDocument/2006/relationships/slideMaster" Target="slideMasters/slideMaster3.xml"/><Relationship Id="rId9" Type="http://schemas.openxmlformats.org/officeDocument/2006/relationships/theme" Target="theme/theme3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font" Target="fonts/font1.fntdata"/><Relationship Id="rId39" Type="http://schemas.openxmlformats.org/officeDocument/2006/relationships/font" Target="fonts/font2.fntdata"/><Relationship Id="rId40" Type="http://schemas.openxmlformats.org/officeDocument/2006/relationships/font" Target="fonts/font3.fntdata"/><Relationship Id="rId41" Type="http://schemas.openxmlformats.org/officeDocument/2006/relationships/font" Target="fonts/font4.fntdata"/><Relationship Id="rId42" Type="http://schemas.openxmlformats.org/officeDocument/2006/relationships/font" Target="fonts/font5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6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571500" y="-90447"/>
            <a:ext cx="12192000" cy="6948447"/>
            <a:chOff x="0" y="-90447"/>
            <a:chExt cx="12192000" cy="6948447"/>
          </a:xfrm>
        </p:grpSpPr>
        <p:grpSp>
          <p:nvGrpSpPr>
            <p:cNvPr name="Group 3" id="3"/>
            <p:cNvGrpSpPr/>
            <p:nvPr/>
          </p:nvGrpSpPr>
          <p:grpSpPr>
            <a:xfrm>
              <a:off x="90290" y="139056"/>
              <a:ext cx="12101710" cy="6718944"/>
              <a:chOff x="-7003845" y="-8520588"/>
              <a:chExt cx="12192000" cy="5583942"/>
            </a:xfrm>
          </p:grpSpPr>
          <p:cxnSp>
            <p:nvCxnSpPr>
              <p:cNvPr name="Connector 4" id="4"/>
              <p:cNvCxnSpPr/>
              <p:nvPr/>
            </p:nvCxnSpPr>
            <p:spPr>
              <a:xfrm>
                <a:off x="-7003845" y="-852058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5" id="5"/>
              <p:cNvCxnSpPr/>
              <p:nvPr/>
            </p:nvCxnSpPr>
            <p:spPr>
              <a:xfrm>
                <a:off x="-7003845" y="-825468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6" id="6"/>
              <p:cNvCxnSpPr/>
              <p:nvPr/>
            </p:nvCxnSpPr>
            <p:spPr>
              <a:xfrm>
                <a:off x="-7003845" y="-7988784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7" id="7"/>
              <p:cNvCxnSpPr/>
              <p:nvPr/>
            </p:nvCxnSpPr>
            <p:spPr>
              <a:xfrm>
                <a:off x="-7003845" y="-7722882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8" id="8"/>
              <p:cNvCxnSpPr/>
              <p:nvPr/>
            </p:nvCxnSpPr>
            <p:spPr>
              <a:xfrm>
                <a:off x="-7003845" y="-7456980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9" id="9"/>
              <p:cNvCxnSpPr/>
              <p:nvPr/>
            </p:nvCxnSpPr>
            <p:spPr>
              <a:xfrm>
                <a:off x="-7003845" y="-719107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0" id="10"/>
              <p:cNvCxnSpPr/>
              <p:nvPr/>
            </p:nvCxnSpPr>
            <p:spPr>
              <a:xfrm>
                <a:off x="-7003845" y="-692517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1" id="11"/>
              <p:cNvCxnSpPr/>
              <p:nvPr/>
            </p:nvCxnSpPr>
            <p:spPr>
              <a:xfrm>
                <a:off x="-7003845" y="-6659274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2" id="12"/>
              <p:cNvCxnSpPr/>
              <p:nvPr/>
            </p:nvCxnSpPr>
            <p:spPr>
              <a:xfrm>
                <a:off x="-7003845" y="-6393372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3" id="13"/>
              <p:cNvCxnSpPr/>
              <p:nvPr/>
            </p:nvCxnSpPr>
            <p:spPr>
              <a:xfrm>
                <a:off x="-7003845" y="-6127470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4" id="14"/>
              <p:cNvCxnSpPr/>
              <p:nvPr/>
            </p:nvCxnSpPr>
            <p:spPr>
              <a:xfrm>
                <a:off x="-7003845" y="-586156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5" id="15"/>
              <p:cNvCxnSpPr/>
              <p:nvPr/>
            </p:nvCxnSpPr>
            <p:spPr>
              <a:xfrm>
                <a:off x="-7003845" y="-559566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6" id="16"/>
              <p:cNvCxnSpPr/>
              <p:nvPr/>
            </p:nvCxnSpPr>
            <p:spPr>
              <a:xfrm>
                <a:off x="-7003845" y="-5329764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7" id="17"/>
              <p:cNvCxnSpPr/>
              <p:nvPr/>
            </p:nvCxnSpPr>
            <p:spPr>
              <a:xfrm>
                <a:off x="-7003845" y="-5063862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8" id="18"/>
              <p:cNvCxnSpPr/>
              <p:nvPr/>
            </p:nvCxnSpPr>
            <p:spPr>
              <a:xfrm>
                <a:off x="-7003845" y="-4797960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9" id="19"/>
              <p:cNvCxnSpPr/>
              <p:nvPr/>
            </p:nvCxnSpPr>
            <p:spPr>
              <a:xfrm>
                <a:off x="-7003845" y="-453205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0" id="20"/>
              <p:cNvCxnSpPr/>
              <p:nvPr/>
            </p:nvCxnSpPr>
            <p:spPr>
              <a:xfrm>
                <a:off x="-7003845" y="-426615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1" id="21"/>
              <p:cNvCxnSpPr/>
              <p:nvPr/>
            </p:nvCxnSpPr>
            <p:spPr>
              <a:xfrm>
                <a:off x="-7003845" y="-4000254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2" id="22"/>
              <p:cNvCxnSpPr/>
              <p:nvPr/>
            </p:nvCxnSpPr>
            <p:spPr>
              <a:xfrm>
                <a:off x="-7003845" y="-3734352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3" id="23"/>
              <p:cNvCxnSpPr/>
              <p:nvPr/>
            </p:nvCxnSpPr>
            <p:spPr>
              <a:xfrm>
                <a:off x="-7003845" y="-3468450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4" id="24"/>
              <p:cNvCxnSpPr/>
              <p:nvPr/>
            </p:nvCxnSpPr>
            <p:spPr>
              <a:xfrm>
                <a:off x="-7003845" y="-320254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5" id="25"/>
              <p:cNvCxnSpPr/>
              <p:nvPr/>
            </p:nvCxnSpPr>
            <p:spPr>
              <a:xfrm>
                <a:off x="-7003845" y="-293664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</p:grpSp>
        <p:grpSp>
          <p:nvGrpSpPr>
            <p:cNvPr name="Group 26" id="26"/>
            <p:cNvGrpSpPr/>
            <p:nvPr/>
          </p:nvGrpSpPr>
          <p:grpSpPr>
            <a:xfrm>
              <a:off x="0" y="-90447"/>
              <a:ext cx="12052549" cy="6858000"/>
              <a:chOff x="-1563329" y="-8901595"/>
              <a:chExt cx="12307217" cy="6914111"/>
            </a:xfrm>
          </p:grpSpPr>
          <p:cxnSp>
            <p:nvCxnSpPr>
              <p:cNvPr name="Connector 27" id="27"/>
              <p:cNvCxnSpPr/>
              <p:nvPr/>
            </p:nvCxnSpPr>
            <p:spPr>
              <a:xfrm rot="5400000">
                <a:off x="459462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28" id="28"/>
              <p:cNvCxnSpPr/>
              <p:nvPr/>
            </p:nvCxnSpPr>
            <p:spPr>
              <a:xfrm rot="5400000">
                <a:off x="4210027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29" id="29"/>
              <p:cNvCxnSpPr/>
              <p:nvPr/>
            </p:nvCxnSpPr>
            <p:spPr>
              <a:xfrm rot="5400000">
                <a:off x="3825427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0" id="30"/>
              <p:cNvCxnSpPr/>
              <p:nvPr/>
            </p:nvCxnSpPr>
            <p:spPr>
              <a:xfrm rot="5400000">
                <a:off x="3440826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1" id="31"/>
              <p:cNvCxnSpPr/>
              <p:nvPr/>
            </p:nvCxnSpPr>
            <p:spPr>
              <a:xfrm rot="5400000">
                <a:off x="3056226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2" id="32"/>
              <p:cNvCxnSpPr/>
              <p:nvPr/>
            </p:nvCxnSpPr>
            <p:spPr>
              <a:xfrm rot="5400000">
                <a:off x="2671625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3" id="33"/>
              <p:cNvCxnSpPr/>
              <p:nvPr/>
            </p:nvCxnSpPr>
            <p:spPr>
              <a:xfrm rot="5400000">
                <a:off x="2287025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4" id="34"/>
              <p:cNvCxnSpPr/>
              <p:nvPr/>
            </p:nvCxnSpPr>
            <p:spPr>
              <a:xfrm rot="5400000">
                <a:off x="1902425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5" id="35"/>
              <p:cNvCxnSpPr/>
              <p:nvPr/>
            </p:nvCxnSpPr>
            <p:spPr>
              <a:xfrm rot="5400000">
                <a:off x="1517824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6" id="36"/>
              <p:cNvCxnSpPr/>
              <p:nvPr/>
            </p:nvCxnSpPr>
            <p:spPr>
              <a:xfrm rot="5400000">
                <a:off x="1133224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7" id="37"/>
              <p:cNvCxnSpPr/>
              <p:nvPr/>
            </p:nvCxnSpPr>
            <p:spPr>
              <a:xfrm rot="5400000">
                <a:off x="748623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8" id="38"/>
              <p:cNvCxnSpPr/>
              <p:nvPr/>
            </p:nvCxnSpPr>
            <p:spPr>
              <a:xfrm rot="5400000">
                <a:off x="364023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9" id="39"/>
              <p:cNvCxnSpPr/>
              <p:nvPr/>
            </p:nvCxnSpPr>
            <p:spPr>
              <a:xfrm rot="5400000">
                <a:off x="-2057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0" id="40"/>
              <p:cNvCxnSpPr/>
              <p:nvPr/>
            </p:nvCxnSpPr>
            <p:spPr>
              <a:xfrm rot="5400000">
                <a:off x="-40517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1" id="41"/>
              <p:cNvCxnSpPr/>
              <p:nvPr/>
            </p:nvCxnSpPr>
            <p:spPr>
              <a:xfrm rot="5400000">
                <a:off x="-789779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2" id="42"/>
              <p:cNvCxnSpPr/>
              <p:nvPr/>
            </p:nvCxnSpPr>
            <p:spPr>
              <a:xfrm rot="5400000">
                <a:off x="-1174379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3" id="43"/>
              <p:cNvCxnSpPr/>
              <p:nvPr/>
            </p:nvCxnSpPr>
            <p:spPr>
              <a:xfrm rot="5400000">
                <a:off x="-155898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4" id="44"/>
              <p:cNvCxnSpPr/>
              <p:nvPr/>
            </p:nvCxnSpPr>
            <p:spPr>
              <a:xfrm rot="5400000">
                <a:off x="-194358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5" id="45"/>
              <p:cNvCxnSpPr/>
              <p:nvPr/>
            </p:nvCxnSpPr>
            <p:spPr>
              <a:xfrm rot="5400000">
                <a:off x="-232818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6" id="46"/>
              <p:cNvCxnSpPr/>
              <p:nvPr/>
            </p:nvCxnSpPr>
            <p:spPr>
              <a:xfrm rot="5400000">
                <a:off x="-2712782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7" id="47"/>
              <p:cNvCxnSpPr/>
              <p:nvPr/>
            </p:nvCxnSpPr>
            <p:spPr>
              <a:xfrm rot="5400000">
                <a:off x="-3097382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8" id="48"/>
              <p:cNvCxnSpPr/>
              <p:nvPr/>
            </p:nvCxnSpPr>
            <p:spPr>
              <a:xfrm rot="5400000">
                <a:off x="-3481983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9" id="49"/>
              <p:cNvCxnSpPr/>
              <p:nvPr/>
            </p:nvCxnSpPr>
            <p:spPr>
              <a:xfrm rot="5400000">
                <a:off x="-3866583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0" id="50"/>
              <p:cNvCxnSpPr/>
              <p:nvPr/>
            </p:nvCxnSpPr>
            <p:spPr>
              <a:xfrm rot="5400000">
                <a:off x="-4251184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1" id="51"/>
              <p:cNvCxnSpPr/>
              <p:nvPr/>
            </p:nvCxnSpPr>
            <p:spPr>
              <a:xfrm rot="5400000">
                <a:off x="-4635784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2" id="52"/>
              <p:cNvCxnSpPr/>
              <p:nvPr/>
            </p:nvCxnSpPr>
            <p:spPr>
              <a:xfrm rot="5400000">
                <a:off x="-5020385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3" id="53"/>
              <p:cNvCxnSpPr/>
              <p:nvPr/>
            </p:nvCxnSpPr>
            <p:spPr>
              <a:xfrm rot="5400000">
                <a:off x="7286832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4" id="54"/>
              <p:cNvCxnSpPr/>
              <p:nvPr/>
            </p:nvCxnSpPr>
            <p:spPr>
              <a:xfrm rot="5400000">
                <a:off x="690223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5" id="55"/>
              <p:cNvCxnSpPr/>
              <p:nvPr/>
            </p:nvCxnSpPr>
            <p:spPr>
              <a:xfrm rot="5400000">
                <a:off x="651763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6" id="56"/>
              <p:cNvCxnSpPr/>
              <p:nvPr/>
            </p:nvCxnSpPr>
            <p:spPr>
              <a:xfrm rot="5400000">
                <a:off x="6133030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7" id="57"/>
              <p:cNvCxnSpPr/>
              <p:nvPr/>
            </p:nvCxnSpPr>
            <p:spPr>
              <a:xfrm rot="5400000">
                <a:off x="5748430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8" id="58"/>
              <p:cNvCxnSpPr/>
              <p:nvPr/>
            </p:nvCxnSpPr>
            <p:spPr>
              <a:xfrm rot="5400000">
                <a:off x="536382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9" id="59"/>
              <p:cNvCxnSpPr/>
              <p:nvPr/>
            </p:nvCxnSpPr>
            <p:spPr>
              <a:xfrm rot="5400000">
                <a:off x="497922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60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400" baseline="0" u="none" altLang="en-US">
                <a:solidFill>
                  <a:schemeClr val="tx1">
                    <a:tint val="75000"/>
                  </a:schemeClr>
                </a:solidFill>
              </a:rPr>
              <a:t>编辑母版文本样式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5" id="5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6" id="6"/>
          <p:cNvSpPr/>
          <p:nvPr>
            <p:ph type="obj"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7" id="7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8" id="8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9" id="9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.png" id="2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2118618" y="1409111"/>
            <a:ext cx="1759480" cy="1759480"/>
          </a:xfrm>
          <a:prstGeom prst="rect">
            <a:avLst/>
          </a:prstGeom>
        </p:spPr>
      </p:pic>
      <p:pic>
        <p:nvPicPr>
          <p:cNvPr name="image2.png" id="3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>
            <a:off x="3708847" y="222707"/>
            <a:ext cx="604232" cy="1586955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3500649" y="400730"/>
            <a:ext cx="5635727" cy="5635727"/>
          </a:xfrm>
          <a:prstGeom prst="ellipse">
            <a:avLst/>
          </a:prstGeom>
          <a:solidFill>
            <a:srgbClr val="BDE9E2"/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pic>
        <p:nvPicPr>
          <p:cNvPr name="image3.png" id="5"/>
          <p:cNvPicPr>
            <a:picLocks noChangeAspect="true"/>
          </p:cNvPicPr>
          <p:nvPr/>
        </p:nvPicPr>
        <p:blipFill>
          <a:blip r:embed="rId4"/>
          <a:stretch>
            <a:fillRect t="0" l="0" b="0" r="0"/>
          </a:stretch>
        </p:blipFill>
        <p:spPr>
          <a:xfrm>
            <a:off x="-91480" y="3218594"/>
            <a:ext cx="5825530" cy="3640956"/>
          </a:xfrm>
          <a:prstGeom prst="rect">
            <a:avLst/>
          </a:prstGeom>
        </p:spPr>
      </p:pic>
      <p:pic>
        <p:nvPicPr>
          <p:cNvPr name="image4.png" id="6"/>
          <p:cNvPicPr>
            <a:picLocks noChangeAspect="true"/>
          </p:cNvPicPr>
          <p:nvPr/>
        </p:nvPicPr>
        <p:blipFill>
          <a:blip r:embed="rId5"/>
          <a:stretch>
            <a:fillRect t="0" l="0" b="0" r="0"/>
          </a:stretch>
        </p:blipFill>
        <p:spPr>
          <a:xfrm>
            <a:off x="8087120" y="1982971"/>
            <a:ext cx="5029200" cy="5029200"/>
          </a:xfrm>
          <a:prstGeom prst="rect">
            <a:avLst/>
          </a:prstGeom>
        </p:spPr>
      </p:pic>
      <p:pic>
        <p:nvPicPr>
          <p:cNvPr name="image5.png" id="7"/>
          <p:cNvPicPr>
            <a:picLocks noChangeAspect="true"/>
          </p:cNvPicPr>
          <p:nvPr/>
        </p:nvPicPr>
        <p:blipFill>
          <a:blip r:embed="rId6"/>
          <a:stretch>
            <a:fillRect t="0" l="0" b="0" r="0"/>
          </a:stretch>
        </p:blipFill>
        <p:spPr>
          <a:xfrm>
            <a:off x="370600" y="1377491"/>
            <a:ext cx="1238249" cy="1111328"/>
          </a:xfrm>
          <a:prstGeom prst="rect">
            <a:avLst/>
          </a:prstGeom>
        </p:spPr>
      </p:pic>
      <p:pic>
        <p:nvPicPr>
          <p:cNvPr name="image6.png" id="8"/>
          <p:cNvPicPr>
            <a:picLocks noChangeAspect="true"/>
          </p:cNvPicPr>
          <p:nvPr/>
        </p:nvPicPr>
        <p:blipFill>
          <a:blip r:embed="rId7"/>
          <a:stretch>
            <a:fillRect t="0" l="0" b="0" r="0"/>
          </a:stretch>
        </p:blipFill>
        <p:spPr>
          <a:xfrm>
            <a:off x="9846865" y="1628750"/>
            <a:ext cx="621110" cy="557446"/>
          </a:xfrm>
          <a:prstGeom prst="rect">
            <a:avLst/>
          </a:prstGeom>
        </p:spPr>
      </p:pic>
      <p:pic>
        <p:nvPicPr>
          <p:cNvPr name="image6.png" id="9"/>
          <p:cNvPicPr>
            <a:picLocks noChangeAspect="true"/>
          </p:cNvPicPr>
          <p:nvPr/>
        </p:nvPicPr>
        <p:blipFill>
          <a:blip r:embed="rId7"/>
          <a:stretch>
            <a:fillRect t="0" l="0" b="0" r="0"/>
          </a:stretch>
        </p:blipFill>
        <p:spPr>
          <a:xfrm>
            <a:off x="1590831" y="3377985"/>
            <a:ext cx="621110" cy="557446"/>
          </a:xfrm>
          <a:prstGeom prst="rect">
            <a:avLst/>
          </a:prstGeom>
        </p:spPr>
      </p:pic>
      <p:pic>
        <p:nvPicPr>
          <p:cNvPr name="image7.png" id="10"/>
          <p:cNvPicPr>
            <a:picLocks noChangeAspect="true"/>
          </p:cNvPicPr>
          <p:nvPr/>
        </p:nvPicPr>
        <p:blipFill>
          <a:blip r:embed="rId8"/>
          <a:stretch>
            <a:fillRect t="0" l="0" b="0" r="0"/>
          </a:stretch>
        </p:blipFill>
        <p:spPr>
          <a:xfrm>
            <a:off x="7303690" y="699316"/>
            <a:ext cx="1989099" cy="1233839"/>
          </a:xfrm>
          <a:prstGeom prst="rect">
            <a:avLst/>
          </a:prstGeom>
          <a:effectLst>
            <a:outerShdw algn="tr" blurRad="50800" dir="8100000" dist="38100" rotWithShape="false">
              <a:srgbClr val="000000">
                <a:alpha val="40000"/>
              </a:srgbClr>
            </a:outerShdw>
          </a:effectLst>
        </p:spPr>
      </p:pic>
      <p:pic>
        <p:nvPicPr>
          <p:cNvPr name="image7.png" id="11"/>
          <p:cNvPicPr>
            <a:picLocks noChangeAspect="true"/>
          </p:cNvPicPr>
          <p:nvPr/>
        </p:nvPicPr>
        <p:blipFill>
          <a:blip r:embed="rId8"/>
          <a:stretch>
            <a:fillRect t="0" l="0" b="0" r="0"/>
          </a:stretch>
        </p:blipFill>
        <p:spPr>
          <a:xfrm>
            <a:off x="2717960" y="2388531"/>
            <a:ext cx="1595119" cy="989453"/>
          </a:xfrm>
          <a:prstGeom prst="rect">
            <a:avLst/>
          </a:prstGeom>
          <a:effectLst>
            <a:outerShdw algn="tr" blurRad="50800" dir="8100000" dist="38100" rotWithShape="false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1000" spd="100%" accel="0%" decel="0%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9" dur="500" repeatCount="1000" spd="100%" accel="0%" decel="0%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700" repeatCount="1000" spd="100%" accel="0%" decel="0%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30" repeatCount="1000" spd="100%" accel="0%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" repeatCount="1000" spd="100%" accel="100000" decel="0%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3" dur="700" repeatCount="1000" spd="100%" accel="0%" decel="0%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repeatCount="1000" spd="100%" accel="0%" decel="0%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700" repeatCount="1000" spd="100%" accel="0%" decel="0%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30" repeatCount="1000" spd="100%" accel="0%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" repeatCount="1000" spd="100%" accel="100000" decel="0%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0" dur="700" repeatCount="1000" spd="100%" accel="0%" decel="0%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repeatCount="1000" spd="100%" accel="0%" decel="0%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repeatCount="1000" spd="100%" accel="0%" decel="0%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8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700" repeatCount="1000" spd="100%" accel="0%" decel="0%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repeatCount="1000" spd="100%" accel="0%" decel="0%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repeatCount="1000" spd="100%" accel="0%" decel="0%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8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700" repeatCount="1000" spd="100%" accel="0%" decel="0%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" presetClass="entr" presetSubtype="0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repeatCount="1000" spd="100%" accel="0%" decel="0%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9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42" presetClass="entr" presetSubtype="0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7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43" dur="700" repeatCount="1000" spd="100%" accel="0%" decel="0%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repeatCount="1000" spd="100%" accel="0%" decel="0%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37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8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20" repeatCount="1000" spd="100%" accel="0%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" repeatCount="1000" spd="100%" accel="100000" decel="0%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49" dur="8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repeatCount="1000" spd="100%" accel="0%" decel="0%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37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2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80" repeatCount="1000" spd="100%" accel="0%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0" repeatCount="1000" spd="100%" accel="100000" decel="0%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56" dur="12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repeatCount="1000" spd="100%" accel="0%" decel="0%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42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63" dur="1000" repeatCount="1000" spd="100%" accel="0%" decel="0%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4" animBg="true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4" id="4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5" id="5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3" id="3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4" id="4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60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ctr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单击此处编辑母版副标题样式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60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400" baseline="0" u="none" altLang="en-US">
                <a:solidFill>
                  <a:schemeClr val="tx1">
                    <a:tint val="75000"/>
                  </a:schemeClr>
                </a:solidFill>
              </a:rPr>
              <a:t>单击此处编辑母版文本样式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5" id="5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name="AutoShape 6" id="6"/>
          <p:cNvSpPr/>
          <p:nvPr>
            <p:ph type="obj"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7" id="7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8" id="8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9" id="9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4" id="4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5" id="5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3" id="3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4" id="4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1990800" y="3848400"/>
            <a:ext cx="7768800" cy="766800"/>
          </a:xfrm>
        </p:spPr>
        <p:txBody>
          <a:bodyPr vert="horz" anchor="b" tIns="46800" lIns="90000" bIns="46800" rIns="9000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true" i="false" sz="4400" spc="300" baseline="0" u="none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单击此处编辑标题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1990800" y="4615200"/>
            <a:ext cx="7768800" cy="867600"/>
          </a:xfrm>
        </p:spPr>
        <p:txBody>
          <a:bodyPr vert="horz" anchor="t" tIns="46800" lIns="90000" bIns="46800" rIns="90000">
            <a:normAutofit/>
          </a:bodyPr>
          <a:p>
            <a:pPr fontAlgn="auto" algn="l" indent="0" marL="0">
              <a:lnSpc>
                <a:spcPct val="130000"/>
              </a:lnSpc>
              <a:spcBef>
                <a:spcPts val="1000"/>
              </a:spcBef>
              <a:buNone/>
            </a:pPr>
            <a:r>
              <a:rPr lang="zh-CN" b="false" i="false" sz="1800" spc="150" baseline="0" u="none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单击此处编辑文本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612000" y="6314400"/>
            <a:ext cx="2700000" cy="316800"/>
          </a:xfr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116000" y="6314400"/>
            <a:ext cx="3960000" cy="316800"/>
          </a:xfr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877600" y="6314400"/>
            <a:ext cx="2700000" cy="316800"/>
          </a:xfr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8.png" id="2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4451088" y="5271587"/>
            <a:ext cx="7918711" cy="1713342"/>
          </a:xfrm>
          <a:prstGeom prst="rect">
            <a:avLst/>
          </a:prstGeom>
        </p:spPr>
      </p:pic>
      <p:pic>
        <p:nvPicPr>
          <p:cNvPr name="image9.png" id="3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>
            <a:off x="3537970" y="-473550"/>
            <a:ext cx="5504430" cy="3558420"/>
          </a:xfrm>
          <a:prstGeom prst="rect">
            <a:avLst/>
          </a:prstGeom>
        </p:spPr>
      </p:pic>
      <p:pic>
        <p:nvPicPr>
          <p:cNvPr name="image10.png" id="4"/>
          <p:cNvPicPr>
            <a:picLocks noChangeAspect="true"/>
          </p:cNvPicPr>
          <p:nvPr/>
        </p:nvPicPr>
        <p:blipFill>
          <a:blip r:embed="rId4"/>
          <a:stretch>
            <a:fillRect t="0" l="0" b="0" r="0"/>
          </a:stretch>
        </p:blipFill>
        <p:spPr>
          <a:xfrm flipH="true">
            <a:off x="10166486" y="4838609"/>
            <a:ext cx="1600200" cy="1838108"/>
          </a:xfrm>
          <a:prstGeom prst="rect">
            <a:avLst/>
          </a:prstGeom>
        </p:spPr>
      </p:pic>
      <p:pic>
        <p:nvPicPr>
          <p:cNvPr name="image11.png" id="5"/>
          <p:cNvPicPr>
            <a:picLocks noChangeAspect="true"/>
          </p:cNvPicPr>
          <p:nvPr/>
        </p:nvPicPr>
        <p:blipFill rotWithShape="true">
          <a:blip r:embed="rId5"/>
          <a:srcRect t="27548" r="72371"/>
          <a:stretch>
            <a:fillRect t="0" l="0" b="0" r="0"/>
          </a:stretch>
        </p:blipFill>
        <p:spPr>
          <a:xfrm>
            <a:off x="0" y="3965109"/>
            <a:ext cx="1600200" cy="3246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7" dur="500" repeatCount="1000" spd="100%" accel="0%" decel="0%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left)" transition="in">
                                      <p:cBhvr>
                                        <p:cTn id="11" dur="5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repeatCount="1000" spd="100%" accel="0%" decel="0%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repeatCount="1000" spd="100%" accel="0%" decel="0%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2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repeatCount="1000" spd="100%" accel="0%" decel="0%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repeatCount="1000" spd="100%" accel="0%" decel="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repeatCount="1000" spd="100%" accel="0%" decel="0%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repeatCount="1000" spd="100%" accel="0%" decel="0%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repeatCount="1000" spd="100%" accel="0%" decel="0%" fill="hold">
                      <p:stCondLst>
                        <p:cond delay="indefinite"/>
                      </p:stCondLst>
                      <p:childTnLst>
                        <p:par>
                          <p:cTn id="23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repeatCount="1000" spd="100%" accel="0%" decel="0%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>
                                        <p:cTn id="26" dur="5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2.png" id="2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8795884" y="1150374"/>
            <a:ext cx="3121033" cy="5707625"/>
          </a:xfrm>
          <a:prstGeom prst="rect">
            <a:avLst/>
          </a:prstGeom>
        </p:spPr>
      </p:pic>
      <p:pic>
        <p:nvPicPr>
          <p:cNvPr name="image13.png" id="3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 rot="18837482">
            <a:off x="-435559" y="1297064"/>
            <a:ext cx="3914747" cy="582715"/>
          </a:xfrm>
          <a:prstGeom prst="rect">
            <a:avLst/>
          </a:prstGeom>
        </p:spPr>
      </p:pic>
      <p:pic>
        <p:nvPicPr>
          <p:cNvPr name="image13.png" id="4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 rot="20570567">
            <a:off x="-1047" y="487530"/>
            <a:ext cx="3539614" cy="526876"/>
          </a:xfrm>
          <a:prstGeom prst="rect">
            <a:avLst/>
          </a:prstGeom>
        </p:spPr>
      </p:pic>
      <p:pic>
        <p:nvPicPr>
          <p:cNvPr name="image14.png" id="5"/>
          <p:cNvPicPr>
            <a:picLocks noChangeAspect="true"/>
          </p:cNvPicPr>
          <p:nvPr/>
        </p:nvPicPr>
        <p:blipFill>
          <a:blip r:embed="rId4"/>
          <a:stretch>
            <a:fillRect t="0" l="0" b="0" r="0"/>
          </a:stretch>
        </p:blipFill>
        <p:spPr>
          <a:xfrm>
            <a:off x="1507333" y="521736"/>
            <a:ext cx="8033816" cy="5355877"/>
          </a:xfrm>
          <a:prstGeom prst="rect">
            <a:avLst/>
          </a:prstGeom>
        </p:spPr>
      </p:pic>
      <p:pic>
        <p:nvPicPr>
          <p:cNvPr name="image15.png" id="6"/>
          <p:cNvPicPr>
            <a:picLocks noChangeAspect="true"/>
          </p:cNvPicPr>
          <p:nvPr/>
        </p:nvPicPr>
        <p:blipFill rotWithShape="true">
          <a:blip r:embed="rId5"/>
          <a:srcRect t="40119" l="929" b="39904" r="-929"/>
          <a:stretch>
            <a:fillRect t="0" l="0" b="0" r="0"/>
          </a:stretch>
        </p:blipFill>
        <p:spPr>
          <a:xfrm>
            <a:off x="3537522" y="5450020"/>
            <a:ext cx="6349206" cy="1268361"/>
          </a:xfrm>
          <a:prstGeom prst="rect">
            <a:avLst/>
          </a:prstGeom>
        </p:spPr>
      </p:pic>
      <p:pic>
        <p:nvPicPr>
          <p:cNvPr name="image5.png" id="7"/>
          <p:cNvPicPr>
            <a:picLocks noChangeAspect="true"/>
          </p:cNvPicPr>
          <p:nvPr/>
        </p:nvPicPr>
        <p:blipFill>
          <a:blip r:embed="rId6"/>
          <a:stretch>
            <a:fillRect t="0" l="0" b="0" r="0"/>
          </a:stretch>
        </p:blipFill>
        <p:spPr>
          <a:xfrm>
            <a:off x="269084" y="4343832"/>
            <a:ext cx="1238249" cy="1111328"/>
          </a:xfrm>
          <a:prstGeom prst="rect">
            <a:avLst/>
          </a:prstGeom>
        </p:spPr>
      </p:pic>
      <p:pic>
        <p:nvPicPr>
          <p:cNvPr name="image16.png" id="8"/>
          <p:cNvPicPr>
            <a:picLocks noChangeAspect="true"/>
          </p:cNvPicPr>
          <p:nvPr/>
        </p:nvPicPr>
        <p:blipFill>
          <a:blip r:embed="rId7"/>
          <a:stretch>
            <a:fillRect t="0" l="0" b="0" r="0"/>
          </a:stretch>
        </p:blipFill>
        <p:spPr>
          <a:xfrm>
            <a:off x="2299273" y="4343832"/>
            <a:ext cx="793219" cy="711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1000" spd="100%" accel="0%" decel="0%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7" dur="5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10" dur="500" repeatCount="1000" spd="100%" accel="0%" decel="0%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8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700" repeatCount="1000" spd="100%" accel="0%" decel="0%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7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repeatCount="1000" spd="100%" accel="0%" decel="0%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700" repeatCount="1000" spd="100%" accel="0%" decel="0%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repeatCount="1000" spd="100%" accel="0%" decel="0%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4" dur="700" repeatCount="1000" spd="100%" accel="0%" decel="0%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repeatCount="1000" spd="100%" accel="0%" decel="0%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30" dur="500" repeatCount="1000" spd="100%" accel="0%" decel="0%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repeatCount="1000" spd="100%" accel="0%" decel="0%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36" dur="5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7.png" id="2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284368" y="389603"/>
            <a:ext cx="3305175" cy="533400"/>
          </a:xfrm>
          <a:prstGeom prst="rect">
            <a:avLst/>
          </a:prstGeom>
        </p:spPr>
      </p:pic>
      <p:sp>
        <p:nvSpPr>
          <p:cNvPr name="AutoShape 3" id="3"/>
          <p:cNvSpPr/>
          <p:nvPr>
            <p:ph type="title"/>
          </p:nvPr>
        </p:nvSpPr>
        <p:spPr>
          <a:xfrm>
            <a:off x="678543" y="389602"/>
            <a:ext cx="3646714" cy="533401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2400" baseline="0" u="none" altLang="en-US">
                <a:solidFill>
                  <a:srgbClr val="F0777B"/>
                </a:solidFill>
                <a:latin typeface="萝莉体 第二版"/>
                <a:ea typeface="萝莉体 第二版"/>
              </a:rPr>
              <a:t>单击此处添加标题</a:t>
            </a:r>
          </a:p>
        </p:txBody>
      </p:sp>
    </p:spTree>
  </p:cSld>
  <p:clrMapOvr>
    <a:masterClrMapping/>
  </p:clrMapOvr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7" dur="5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repeatCount="1000" spd="100%" accel="0%" decel="0%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11" dur="5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3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5" id="5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6" id="6"/>
          <p:cNvSpPr/>
          <p:nvPr>
            <p:ph type="obj"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7" id="7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8" id="8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9" id="9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90290" y="139056"/>
            <a:ext cx="12101710" cy="6718944"/>
            <a:chOff x="-7003845" y="-8520588"/>
            <a:chExt cx="12192000" cy="5583942"/>
          </a:xfrm>
        </p:grpSpPr>
        <p:cxnSp>
          <p:nvCxnSpPr>
            <p:cNvPr name="Connector 3" id="3"/>
            <p:cNvCxnSpPr/>
            <p:nvPr/>
          </p:nvCxnSpPr>
          <p:spPr>
            <a:xfrm>
              <a:off x="-7003845" y="-852058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4" id="4"/>
            <p:cNvCxnSpPr/>
            <p:nvPr/>
          </p:nvCxnSpPr>
          <p:spPr>
            <a:xfrm>
              <a:off x="-7003845" y="-825468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5" id="5"/>
            <p:cNvCxnSpPr/>
            <p:nvPr/>
          </p:nvCxnSpPr>
          <p:spPr>
            <a:xfrm>
              <a:off x="-7003845" y="-7988784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6" id="6"/>
            <p:cNvCxnSpPr/>
            <p:nvPr/>
          </p:nvCxnSpPr>
          <p:spPr>
            <a:xfrm>
              <a:off x="-7003845" y="-7722882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7" id="7"/>
            <p:cNvCxnSpPr/>
            <p:nvPr/>
          </p:nvCxnSpPr>
          <p:spPr>
            <a:xfrm>
              <a:off x="-7003845" y="-7456980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8" id="8"/>
            <p:cNvCxnSpPr/>
            <p:nvPr/>
          </p:nvCxnSpPr>
          <p:spPr>
            <a:xfrm>
              <a:off x="-7003845" y="-719107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9" id="9"/>
            <p:cNvCxnSpPr/>
            <p:nvPr/>
          </p:nvCxnSpPr>
          <p:spPr>
            <a:xfrm>
              <a:off x="-7003845" y="-692517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0" id="10"/>
            <p:cNvCxnSpPr/>
            <p:nvPr/>
          </p:nvCxnSpPr>
          <p:spPr>
            <a:xfrm>
              <a:off x="-7003845" y="-6659274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1" id="11"/>
            <p:cNvCxnSpPr/>
            <p:nvPr/>
          </p:nvCxnSpPr>
          <p:spPr>
            <a:xfrm>
              <a:off x="-7003845" y="-6393372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2" id="12"/>
            <p:cNvCxnSpPr/>
            <p:nvPr/>
          </p:nvCxnSpPr>
          <p:spPr>
            <a:xfrm>
              <a:off x="-7003845" y="-6127470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3" id="13"/>
            <p:cNvCxnSpPr/>
            <p:nvPr/>
          </p:nvCxnSpPr>
          <p:spPr>
            <a:xfrm>
              <a:off x="-7003845" y="-586156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4" id="14"/>
            <p:cNvCxnSpPr/>
            <p:nvPr/>
          </p:nvCxnSpPr>
          <p:spPr>
            <a:xfrm>
              <a:off x="-7003845" y="-559566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5" id="15"/>
            <p:cNvCxnSpPr/>
            <p:nvPr/>
          </p:nvCxnSpPr>
          <p:spPr>
            <a:xfrm>
              <a:off x="-7003845" y="-5329764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6" id="16"/>
            <p:cNvCxnSpPr/>
            <p:nvPr/>
          </p:nvCxnSpPr>
          <p:spPr>
            <a:xfrm>
              <a:off x="-7003845" y="-5063862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7" id="17"/>
            <p:cNvCxnSpPr/>
            <p:nvPr/>
          </p:nvCxnSpPr>
          <p:spPr>
            <a:xfrm>
              <a:off x="-7003845" y="-4797960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8" id="18"/>
            <p:cNvCxnSpPr/>
            <p:nvPr/>
          </p:nvCxnSpPr>
          <p:spPr>
            <a:xfrm>
              <a:off x="-7003845" y="-453205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9" id="19"/>
            <p:cNvCxnSpPr/>
            <p:nvPr/>
          </p:nvCxnSpPr>
          <p:spPr>
            <a:xfrm>
              <a:off x="-7003845" y="-426615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0" id="20"/>
            <p:cNvCxnSpPr/>
            <p:nvPr/>
          </p:nvCxnSpPr>
          <p:spPr>
            <a:xfrm>
              <a:off x="-7003845" y="-4000254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1" id="21"/>
            <p:cNvCxnSpPr/>
            <p:nvPr/>
          </p:nvCxnSpPr>
          <p:spPr>
            <a:xfrm>
              <a:off x="-7003845" y="-3734352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2" id="22"/>
            <p:cNvCxnSpPr/>
            <p:nvPr/>
          </p:nvCxnSpPr>
          <p:spPr>
            <a:xfrm>
              <a:off x="-7003845" y="-3468450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3" id="23"/>
            <p:cNvCxnSpPr/>
            <p:nvPr/>
          </p:nvCxnSpPr>
          <p:spPr>
            <a:xfrm>
              <a:off x="-7003845" y="-320254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4" id="24"/>
            <p:cNvCxnSpPr/>
            <p:nvPr/>
          </p:nvCxnSpPr>
          <p:spPr>
            <a:xfrm>
              <a:off x="-7003845" y="-293664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</p:grpSp>
      <p:grpSp>
        <p:nvGrpSpPr>
          <p:cNvPr name="Group 25" id="25"/>
          <p:cNvGrpSpPr/>
          <p:nvPr/>
        </p:nvGrpSpPr>
        <p:grpSpPr>
          <a:xfrm>
            <a:off x="0" y="-90447"/>
            <a:ext cx="12052549" cy="6858000"/>
            <a:chOff x="-1563329" y="-8901595"/>
            <a:chExt cx="12307217" cy="6914111"/>
          </a:xfrm>
        </p:grpSpPr>
        <p:cxnSp>
          <p:nvCxnSpPr>
            <p:cNvPr name="Connector 26" id="26"/>
            <p:cNvCxnSpPr/>
            <p:nvPr/>
          </p:nvCxnSpPr>
          <p:spPr>
            <a:xfrm rot="5400000">
              <a:off x="459462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27" id="27"/>
            <p:cNvCxnSpPr/>
            <p:nvPr/>
          </p:nvCxnSpPr>
          <p:spPr>
            <a:xfrm rot="5400000">
              <a:off x="4210027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28" id="28"/>
            <p:cNvCxnSpPr/>
            <p:nvPr/>
          </p:nvCxnSpPr>
          <p:spPr>
            <a:xfrm rot="5400000">
              <a:off x="3825427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29" id="29"/>
            <p:cNvCxnSpPr/>
            <p:nvPr/>
          </p:nvCxnSpPr>
          <p:spPr>
            <a:xfrm rot="5400000">
              <a:off x="3440826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0" id="30"/>
            <p:cNvCxnSpPr/>
            <p:nvPr/>
          </p:nvCxnSpPr>
          <p:spPr>
            <a:xfrm rot="5400000">
              <a:off x="3056226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1" id="31"/>
            <p:cNvCxnSpPr/>
            <p:nvPr/>
          </p:nvCxnSpPr>
          <p:spPr>
            <a:xfrm rot="5400000">
              <a:off x="2671625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2" id="32"/>
            <p:cNvCxnSpPr/>
            <p:nvPr/>
          </p:nvCxnSpPr>
          <p:spPr>
            <a:xfrm rot="5400000">
              <a:off x="2287025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3" id="33"/>
            <p:cNvCxnSpPr/>
            <p:nvPr/>
          </p:nvCxnSpPr>
          <p:spPr>
            <a:xfrm rot="5400000">
              <a:off x="1902425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4" id="34"/>
            <p:cNvCxnSpPr/>
            <p:nvPr/>
          </p:nvCxnSpPr>
          <p:spPr>
            <a:xfrm rot="5400000">
              <a:off x="1517824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5" id="35"/>
            <p:cNvCxnSpPr/>
            <p:nvPr/>
          </p:nvCxnSpPr>
          <p:spPr>
            <a:xfrm rot="5400000">
              <a:off x="1133224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6" id="36"/>
            <p:cNvCxnSpPr/>
            <p:nvPr/>
          </p:nvCxnSpPr>
          <p:spPr>
            <a:xfrm rot="5400000">
              <a:off x="748623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7" id="37"/>
            <p:cNvCxnSpPr/>
            <p:nvPr/>
          </p:nvCxnSpPr>
          <p:spPr>
            <a:xfrm rot="5400000">
              <a:off x="364023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8" id="38"/>
            <p:cNvCxnSpPr/>
            <p:nvPr/>
          </p:nvCxnSpPr>
          <p:spPr>
            <a:xfrm rot="5400000">
              <a:off x="-2057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9" id="39"/>
            <p:cNvCxnSpPr/>
            <p:nvPr/>
          </p:nvCxnSpPr>
          <p:spPr>
            <a:xfrm rot="5400000">
              <a:off x="-40517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0" id="40"/>
            <p:cNvCxnSpPr/>
            <p:nvPr/>
          </p:nvCxnSpPr>
          <p:spPr>
            <a:xfrm rot="5400000">
              <a:off x="-789779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1" id="41"/>
            <p:cNvCxnSpPr/>
            <p:nvPr/>
          </p:nvCxnSpPr>
          <p:spPr>
            <a:xfrm rot="5400000">
              <a:off x="-1174379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2" id="42"/>
            <p:cNvCxnSpPr/>
            <p:nvPr/>
          </p:nvCxnSpPr>
          <p:spPr>
            <a:xfrm rot="5400000">
              <a:off x="-155898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3" id="43"/>
            <p:cNvCxnSpPr/>
            <p:nvPr/>
          </p:nvCxnSpPr>
          <p:spPr>
            <a:xfrm rot="5400000">
              <a:off x="-194358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4" id="44"/>
            <p:cNvCxnSpPr/>
            <p:nvPr/>
          </p:nvCxnSpPr>
          <p:spPr>
            <a:xfrm rot="5400000">
              <a:off x="-232818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5" id="45"/>
            <p:cNvCxnSpPr/>
            <p:nvPr/>
          </p:nvCxnSpPr>
          <p:spPr>
            <a:xfrm rot="5400000">
              <a:off x="-2712782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6" id="46"/>
            <p:cNvCxnSpPr/>
            <p:nvPr/>
          </p:nvCxnSpPr>
          <p:spPr>
            <a:xfrm rot="5400000">
              <a:off x="-3097382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7" id="47"/>
            <p:cNvCxnSpPr/>
            <p:nvPr/>
          </p:nvCxnSpPr>
          <p:spPr>
            <a:xfrm rot="5400000">
              <a:off x="-3481983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8" id="48"/>
            <p:cNvCxnSpPr/>
            <p:nvPr/>
          </p:nvCxnSpPr>
          <p:spPr>
            <a:xfrm rot="5400000">
              <a:off x="-3866583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9" id="49"/>
            <p:cNvCxnSpPr/>
            <p:nvPr/>
          </p:nvCxnSpPr>
          <p:spPr>
            <a:xfrm rot="5400000">
              <a:off x="-4251184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0" id="50"/>
            <p:cNvCxnSpPr/>
            <p:nvPr/>
          </p:nvCxnSpPr>
          <p:spPr>
            <a:xfrm rot="5400000">
              <a:off x="-4635784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1" id="51"/>
            <p:cNvCxnSpPr/>
            <p:nvPr/>
          </p:nvCxnSpPr>
          <p:spPr>
            <a:xfrm rot="5400000">
              <a:off x="-5020385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2" id="52"/>
            <p:cNvCxnSpPr/>
            <p:nvPr/>
          </p:nvCxnSpPr>
          <p:spPr>
            <a:xfrm rot="5400000">
              <a:off x="7286832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3" id="53"/>
            <p:cNvCxnSpPr/>
            <p:nvPr/>
          </p:nvCxnSpPr>
          <p:spPr>
            <a:xfrm rot="5400000">
              <a:off x="690223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4" id="54"/>
            <p:cNvCxnSpPr/>
            <p:nvPr/>
          </p:nvCxnSpPr>
          <p:spPr>
            <a:xfrm rot="5400000">
              <a:off x="651763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5" id="55"/>
            <p:cNvCxnSpPr/>
            <p:nvPr/>
          </p:nvCxnSpPr>
          <p:spPr>
            <a:xfrm rot="5400000">
              <a:off x="6133030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6" id="56"/>
            <p:cNvCxnSpPr/>
            <p:nvPr/>
          </p:nvCxnSpPr>
          <p:spPr>
            <a:xfrm rot="5400000">
              <a:off x="5748430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7" id="57"/>
            <p:cNvCxnSpPr/>
            <p:nvPr/>
          </p:nvCxnSpPr>
          <p:spPr>
            <a:xfrm rot="5400000">
              <a:off x="536382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8" id="58"/>
            <p:cNvCxnSpPr/>
            <p:nvPr/>
          </p:nvCxnSpPr>
          <p:spPr>
            <a:xfrm rot="5400000">
              <a:off x="497922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8.png" id="2"/>
          <p:cNvPicPr>
            <a:picLocks noChangeAspect="true"/>
          </p:cNvPicPr>
          <p:nvPr/>
        </p:nvPicPr>
        <p:blipFill rotWithShape="true">
          <a:blip r:embed="rId2"/>
          <a:srcRect l="12817" b="4597"/>
          <a:stretch>
            <a:fillRect t="0" l="0" b="0" r="0"/>
          </a:stretch>
        </p:blipFill>
        <p:spPr>
          <a:xfrm rot="393603">
            <a:off x="-240983" y="-570506"/>
            <a:ext cx="13278257" cy="784646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0" y="0"/>
            <a:ext cx="12192000" cy="6843790"/>
          </a:xfrm>
          <a:prstGeom prst="rect">
            <a:avLst/>
          </a:prstGeom>
          <a:solidFill>
            <a:srgbClr val="F6C735">
              <a:alpha val="70000"/>
            </a:srgbClr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hyperlink" Target="https://aiclass-1302261367.cos.ap-nanjing.myqcloud.com/speech_7426725529589694491_55915670-b46c-4976-856d-68f1c9f1a4be.mp3" TargetMode="External"/><Relationship Id="rId7" Type="http://schemas.openxmlformats.org/officeDocument/2006/relationships/hyperlink" Target="https://aiclass-1302261367.cos.ap-nanjing.myqcloud.com/speech_7426725529589694491_158daaa7-1533-4efc-a1f8-1e5d66a883b5.mp3" TargetMode="Externa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hyperlink" Target="https://courseware-1302261367.file.myqcloud.com/package/2025-web-YaoYeZiShu/index.html?data_url=https://courseware-1302261367.file.myqcloud.com/json/%E6%95%99%E7%A0%94/%E5%8D%8E%E8%A3%94%E9%83%A8%E7%BC%96%E7%89%88IMC%EF%BC%882023%E7%89%88%EF%BC%89/%E4%B8%80%E5%B9%B4%E7%BA%A7%E4%B8%8A/%E7%9B%AE%E5%BD%95%E6%B5%8B%E8%AF%95/ji_li_da_tong_-_yao_ye_zi_shu_20250923113122.json&amp;studentId=admin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ourseware-1302261367.file.myqcloud.com/package/%E6%BF%80%E5%8A%B1%E6%89%93%E9%80%9A-1%E7%A7%91%E5%B9%BB%E6%B1%89%E5%AD%97%E5%B1%8B/web-kehuan_hanzi_mobile/index.html?data_url=https://courseware-1302261367.file.myqcloud.com/json/%E6%95%99%E7%A0%94/%E5%8D%8E%E8%A3%94%E9%83%A8%E7%BC%96%E7%89%88IMC%EF%BC%882023%E7%89%88%EF%BC%89/%E4%B8%80%E5%B9%B4%E7%BA%A7%E4%B8%8A/%E7%9B%AE%E5%BD%95%E6%B5%8B%E8%AF%95/ji_li_da_tong_-1_ke_huan_han_zi_wu_20250919140608.json&amp;studentId=admin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hyperlink" Target="https://aiclass-1302261367.cos.ap-nanjing.myqcloud.com/speech_7426725529589694491_158daaa7-1533-4efc-a1f8-1e5d66a883b5.mp3" TargetMode="Externa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hyperlink" Target="https://aiclass-1302261367.cos.ap-nanjing.myqcloud.com/speech_7426725529589694491_55915670-b46c-4976-856d-68f1c9f1a4be.mp3" TargetMode="Externa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hyperlink" Target="https://aiclass-1302261367.cos.ap-nanjing.myqcloud.com/speech_7426725529589694491_158daaa7-1533-4efc-a1f8-1e5d66a883b5.mp3" TargetMode="Externa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hyperlink" Target="https://aiclass-1302261367.cos.ap-nanjing.myqcloud.com/bd781d03754042c4acb27d148d5beed8.mp4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9.png" id="2"/>
          <p:cNvPicPr>
            <a:picLocks noChangeAspect="true"/>
          </p:cNvPicPr>
          <p:nvPr/>
        </p:nvPicPr>
        <p:blipFill>
          <a:blip r:embed="rId2"/>
          <a:srcRect t="41390" b="21549"/>
          <a:stretch>
            <a:fillRect t="0" l="0" b="0" r="0"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180000">
            <a:off x="1971675" y="635"/>
            <a:ext cx="8091805" cy="2719070"/>
          </a:xfrm>
          <a:prstGeom prst="cloudCallout">
            <a:avLst>
              <a:gd name="adj1" fmla="val -26992"/>
              <a:gd name="adj2" fmla="val 6517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2736850" y="879475"/>
            <a:ext cx="6755130" cy="961390"/>
          </a:xfrm>
          <a:prstGeom prst="rect">
            <a:avLst/>
          </a:prstGeom>
          <a:noFill/>
        </p:spPr>
        <p:txBody>
          <a:bodyPr anchor="t" rtlCol="false" vert="horz" wrap="none" tIns="45720" lIns="91440" bIns="45720" rIns="91440">
            <a:noAutofit/>
            <a:scene3d>
              <a:camera prst="orthographicFront" zoom="100%"/>
              <a:lightRig rig="threePt" dir="t"/>
            </a:scene3d>
          </a:bodyPr>
          <a:lstStyle/>
          <a:p>
            <a:pPr algn="ctr" mar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b="true" i="false" sz="4000" spc="200" baseline="0" u="none">
                <a:solidFill>
                  <a:srgbClr val="5C3F2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汉语拼音声调初体验：一声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>
            <a:off x="10795000" y="6540500"/>
            <a:ext cx="1270000" cy="190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="t" rtlCol="false"/>
          <a:lstStyle/>
          <a:p>
            <a:pPr algn="r">
              <a:defRPr/>
            </a:pPr>
            <a:r>
              <a:rPr lang="en-US" b="false" i="false" sz="800" baseline="0" u="none">
                <a:solidFill>
                  <a:srgbClr val="808080"/>
                </a:solidFill>
                <a:latin typeface="Microsoft YaHei"/>
                <a:ea typeface="Microsoft YaHei"/>
              </a:rPr>
              <a:t>Created By AI</a:t>
            </a:r>
            <a:endParaRPr lang="en-US" sz="1100"/>
          </a:p>
        </p:txBody>
      </p:sp>
    </p:spTree>
  </p:cSld>
  <p:clrMapOvr>
    <a:masterClrMapping/>
  </p:clrMapOvr>
  <p:transition spd="slow"/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repeatCount="1000" spd="100%" accel="0%" decel="0%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7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/1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/1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1" dur="500" repeatCount="1000" spd="100%" accel="0%" decel="0%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4"/>
    </p:bldLst>
  </p:timing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430563" y="1473518"/>
            <a:ext cx="3311824" cy="493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sp>
        <p:nvSpPr>
          <p:cNvPr name="AutoShape 3" id="3"/>
          <p:cNvSpPr/>
          <p:nvPr/>
        </p:nvSpPr>
        <p:spPr>
          <a:xfrm>
            <a:off x="4430563" y="1473518"/>
            <a:ext cx="3311824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sp>
        <p:nvSpPr>
          <p:cNvPr name="AutoShape 4" id="4"/>
          <p:cNvSpPr/>
          <p:nvPr/>
        </p:nvSpPr>
        <p:spPr>
          <a:xfrm>
            <a:off x="686435" y="1473518"/>
            <a:ext cx="3311824" cy="493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sp>
        <p:nvSpPr>
          <p:cNvPr name="AutoShape 5" id="5"/>
          <p:cNvSpPr/>
          <p:nvPr/>
        </p:nvSpPr>
        <p:spPr>
          <a:xfrm>
            <a:off x="686435" y="1473518"/>
            <a:ext cx="3311824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sp>
        <p:nvSpPr>
          <p:cNvPr name="AutoShape 6" id="6"/>
          <p:cNvSpPr/>
          <p:nvPr/>
        </p:nvSpPr>
        <p:spPr>
          <a:xfrm>
            <a:off x="8174691" y="1473518"/>
            <a:ext cx="3311824" cy="493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sp>
        <p:nvSpPr>
          <p:cNvPr name="AutoShape 7" id="7"/>
          <p:cNvSpPr/>
          <p:nvPr/>
        </p:nvSpPr>
        <p:spPr>
          <a:xfrm>
            <a:off x="8174691" y="1473518"/>
            <a:ext cx="3311824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sp>
        <p:nvSpPr>
          <p:cNvPr name="AutoShape 8" id="8"/>
          <p:cNvSpPr/>
          <p:nvPr/>
        </p:nvSpPr>
        <p:spPr>
          <a:xfrm>
            <a:off x="10013946" y="5387634"/>
            <a:ext cx="1171298" cy="830929"/>
          </a:xfrm>
          <a:prstGeom prst="rect">
            <a:avLst/>
          </a:prstGeom>
          <a:noFill/>
          <a:ln>
            <a:noFill/>
          </a:ln>
        </p:spPr>
        <p:txBody>
          <a:bodyPr vert="horz" anchor="ctr" wrap="square" tIns="46990" lIns="90170" bIns="46990" rIns="90170">
            <a:normAutofit/>
          </a:bodyPr>
          <a:p>
            <a:pPr algn="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4000" baseline="0" u="none">
                <a:solidFill>
                  <a:srgbClr val="5C3F2F">
                    <a:alpha val="50000"/>
                  </a:srgbClr>
                </a:solidFill>
                <a:latin typeface="等线"/>
                <a:ea typeface="等线"/>
              </a:rPr>
              <a:t>03</a:t>
            </a:r>
          </a:p>
        </p:txBody>
      </p:sp>
      <p:sp>
        <p:nvSpPr>
          <p:cNvPr name="AutoShape 9" id="9"/>
          <p:cNvSpPr/>
          <p:nvPr/>
        </p:nvSpPr>
        <p:spPr>
          <a:xfrm>
            <a:off x="2485050" y="5387634"/>
            <a:ext cx="1171298" cy="830929"/>
          </a:xfrm>
          <a:prstGeom prst="rect">
            <a:avLst/>
          </a:prstGeom>
          <a:noFill/>
          <a:ln>
            <a:noFill/>
          </a:ln>
        </p:spPr>
        <p:txBody>
          <a:bodyPr vert="horz" anchor="ctr" wrap="square" tIns="46990" lIns="90170" bIns="46990" rIns="90170">
            <a:normAutofit/>
          </a:bodyPr>
          <a:p>
            <a:pPr algn="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4000" baseline="0" u="none">
                <a:solidFill>
                  <a:srgbClr val="5C3F2F">
                    <a:alpha val="50000"/>
                  </a:srgbClr>
                </a:solidFill>
                <a:latin typeface="等线"/>
                <a:ea typeface="等线"/>
              </a:rPr>
              <a:t>01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269818" y="5387634"/>
            <a:ext cx="1171298" cy="830929"/>
          </a:xfrm>
          <a:prstGeom prst="rect">
            <a:avLst/>
          </a:prstGeom>
          <a:noFill/>
          <a:ln>
            <a:noFill/>
          </a:ln>
        </p:spPr>
        <p:txBody>
          <a:bodyPr vert="horz" anchor="ctr" wrap="square" tIns="46990" lIns="90170" bIns="46990" rIns="90170">
            <a:normAutofit/>
          </a:bodyPr>
          <a:p>
            <a:pPr algn="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4000" baseline="0" u="none">
                <a:solidFill>
                  <a:srgbClr val="5C3F2F">
                    <a:alpha val="50000"/>
                  </a:srgbClr>
                </a:solidFill>
                <a:latin typeface="等线"/>
                <a:ea typeface="等线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>
            <a:off x="812165" y="182689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发音要领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4555490" y="2677160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我们可以用手势来帮助记忆：把手平平地伸出去，像飞机平稳飞行。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>
            <a:off x="4555490" y="182689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手势记忆法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812165" y="2677160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一声发音时，声带拉紧，音高保持不变，又高又平。</a:t>
            </a:r>
            <a:endParaRPr lang="en-US" sz="1100"/>
          </a:p>
        </p:txBody>
      </p:sp>
      <p:sp>
        <p:nvSpPr>
          <p:cNvPr name="TextBox 15" id="15"/>
          <p:cNvSpPr txBox="true"/>
          <p:nvPr/>
        </p:nvSpPr>
        <p:spPr>
          <a:xfrm>
            <a:off x="8298815" y="2677160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例如：妈 (mā) — 妈妈 (mom)；飞机 (fēijī) — 飞机 (airplane)</a:t>
            </a:r>
            <a:endParaRPr lang="en-US" sz="1100"/>
          </a:p>
        </p:txBody>
      </p:sp>
      <p:sp>
        <p:nvSpPr>
          <p:cNvPr name="TextBox 16" id="16"/>
          <p:cNvSpPr txBox="true"/>
          <p:nvPr/>
        </p:nvSpPr>
        <p:spPr>
          <a:xfrm>
            <a:off x="8298815" y="182689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一声的例子</a:t>
            </a:r>
            <a:endParaRPr lang="en-US" sz="1100"/>
          </a:p>
        </p:txBody>
      </p:sp>
      <p:sp>
        <p:nvSpPr>
          <p:cNvPr name="Freeform 17" id="1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p/>
        </p:txBody>
      </p:sp>
      <p:sp>
        <p:nvSpPr>
          <p:cNvPr name="TextBox 18" id="18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一声的知识点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>
            <a:off x="722630" y="3916045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0.jpeg" id="3"/>
          <p:cNvPicPr>
            <a:picLocks noChangeAspect="true"/>
          </p:cNvPicPr>
          <p:nvPr/>
        </p:nvPicPr>
        <p:blipFill>
          <a:blip r:embed="rId2"/>
          <a:srcRect l="13784" r="13784"/>
          <a:stretch>
            <a:fillRect t="0" l="0" b="0" r="0"/>
          </a:stretch>
        </p:blipFill>
        <p:spPr>
          <a:xfrm>
            <a:off x="695960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4" id="4"/>
          <p:cNvCxnSpPr/>
          <p:nvPr/>
        </p:nvCxnSpPr>
        <p:spPr>
          <a:xfrm>
            <a:off x="3523615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1.jpeg" id="5"/>
          <p:cNvPicPr>
            <a:picLocks noChangeAspect="true"/>
          </p:cNvPicPr>
          <p:nvPr/>
        </p:nvPicPr>
        <p:blipFill>
          <a:blip r:embed="rId3"/>
          <a:srcRect l="7077" r="7077"/>
          <a:stretch>
            <a:fillRect t="0" l="0" b="0" r="0"/>
          </a:stretch>
        </p:blipFill>
        <p:spPr>
          <a:xfrm>
            <a:off x="3491940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6" id="6"/>
          <p:cNvCxnSpPr/>
          <p:nvPr/>
        </p:nvCxnSpPr>
        <p:spPr>
          <a:xfrm>
            <a:off x="6324600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2.jpeg" id="7"/>
          <p:cNvPicPr>
            <a:picLocks noChangeAspect="true"/>
          </p:cNvPicPr>
          <p:nvPr/>
        </p:nvPicPr>
        <p:blipFill>
          <a:blip r:embed="rId4"/>
          <a:srcRect l="7077" r="7077"/>
          <a:stretch>
            <a:fillRect t="0" l="0" b="0" r="0"/>
          </a:stretch>
        </p:blipFill>
        <p:spPr>
          <a:xfrm>
            <a:off x="6280748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8" id="8"/>
          <p:cNvCxnSpPr/>
          <p:nvPr/>
        </p:nvCxnSpPr>
        <p:spPr>
          <a:xfrm>
            <a:off x="9071610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3.jpeg" id="9"/>
          <p:cNvPicPr>
            <a:picLocks noChangeAspect="true"/>
          </p:cNvPicPr>
          <p:nvPr/>
        </p:nvPicPr>
        <p:blipFill>
          <a:blip r:embed="rId5"/>
          <a:srcRect l="7077" r="7077"/>
          <a:stretch>
            <a:fillRect t="0" l="0" b="0" r="0"/>
          </a:stretch>
        </p:blipFill>
        <p:spPr>
          <a:xfrm>
            <a:off x="9074113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name="TextBox 10" id="10"/>
          <p:cNvSpPr txBox="true"/>
          <p:nvPr/>
        </p:nvSpPr>
        <p:spPr>
          <a:xfrm>
            <a:off x="69596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听音跟读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349194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听音练习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6280785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口语任务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>
            <a:off x="907415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听写任务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69596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现在听这些词的一声发音，然后跟读。注意声音要平平、高高。</a:t>
            </a:r>
          </a:p>
        </p:txBody>
      </p:sp>
      <p:sp>
        <p:nvSpPr>
          <p:cNvPr name="TextBox 15" id="15"/>
          <p:cNvSpPr txBox="true"/>
          <p:nvPr/>
        </p:nvSpPr>
        <p:spPr>
          <a:xfrm>
            <a:off x="349194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  <a:hlinkClick r:id="rId6"/>
              </a:rPr>
              <a:t>1) mā (妈) — 妈妈 (mom)；2) bā (八) — 数字八 (eight)；3) dā (搭) — 乘坐/搭乘 (to take a ride)
音频链接：音频链接</a:t>
            </a:r>
          </a:p>
        </p:txBody>
      </p:sp>
      <p:sp>
        <p:nvSpPr>
          <p:cNvPr name="TextBox 16" id="16"/>
          <p:cNvSpPr txBox="true"/>
          <p:nvPr/>
        </p:nvSpPr>
        <p:spPr>
          <a:xfrm>
            <a:off x="6278245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请说出汉语中一声（高平调）的音节示例。</a:t>
            </a:r>
          </a:p>
        </p:txBody>
      </p:sp>
      <p:sp>
        <p:nvSpPr>
          <p:cNvPr name="TextBox 17" id="17"/>
          <p:cNvSpPr txBox="true"/>
          <p:nvPr/>
        </p:nvSpPr>
        <p:spPr>
          <a:xfrm>
            <a:off x="907161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  <a:hlinkClick r:id="rId7"/>
              </a:rPr>
              <a:t>请写出听到的一声音节。
音频链接：音频链接</a:t>
            </a:r>
          </a:p>
        </p:txBody>
      </p:sp>
      <p:sp>
        <p:nvSpPr>
          <p:cNvPr name="Freeform 18" id="18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/>
          <a:p/>
        </p:txBody>
      </p:sp>
      <p:sp>
        <p:nvSpPr>
          <p:cNvPr name="TextBox 19" id="19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听音辨调练习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游戏互动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rot="2700000">
            <a:off x="1471747" y="1596502"/>
            <a:ext cx="1908000" cy="1878548"/>
          </a:xfrm>
          <a:custGeom>
            <a:avLst/>
            <a:gdLst/>
            <a:ahLst/>
            <a:cxnLst/>
            <a:rect r="r" b="b" t="t" l="l"/>
            <a:pathLst>
              <a:path w="2705100" h="2724150" stroke="true" fill="norm" extrusionOk="true">
                <a:moveTo>
                  <a:pt x="37762" y="37761"/>
                </a:moveTo>
                <a:cubicBezTo>
                  <a:pt x="61092" y="14431"/>
                  <a:pt x="93324" y="0"/>
                  <a:pt x="128925" y="0"/>
                </a:cubicBezTo>
                <a:lnTo>
                  <a:pt x="2576175" y="0"/>
                </a:lnTo>
                <a:cubicBezTo>
                  <a:pt x="2647378" y="0"/>
                  <a:pt x="2705100" y="57722"/>
                  <a:pt x="2705100" y="128925"/>
                </a:cubicBezTo>
                <a:lnTo>
                  <a:pt x="2705100" y="1486815"/>
                </a:lnTo>
                <a:lnTo>
                  <a:pt x="1467765" y="2724150"/>
                </a:lnTo>
                <a:lnTo>
                  <a:pt x="128925" y="2724150"/>
                </a:lnTo>
                <a:cubicBezTo>
                  <a:pt x="57722" y="2724150"/>
                  <a:pt x="0" y="2666428"/>
                  <a:pt x="0" y="2595225"/>
                </a:cubicBezTo>
                <a:lnTo>
                  <a:pt x="0" y="128925"/>
                </a:lnTo>
                <a:cubicBezTo>
                  <a:pt x="0" y="93324"/>
                  <a:pt x="14431" y="61092"/>
                  <a:pt x="37762" y="3776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pic>
        <p:nvPicPr>
          <p:cNvPr name="image27.jpeg" id="3"/>
          <p:cNvPicPr>
            <a:picLocks noChangeAspect="true"/>
          </p:cNvPicPr>
          <p:nvPr/>
        </p:nvPicPr>
        <p:blipFill rotWithShape="true">
          <a:blip r:embed="rId2"/>
          <a:srcRect l="14717" r="14717"/>
          <a:stretch>
            <a:fillRect t="0" l="0" b="0" r="0"/>
          </a:stretch>
        </p:blipFill>
        <p:spPr>
          <a:xfrm>
            <a:off x="1084222" y="1375107"/>
            <a:ext cx="2664000" cy="1887027"/>
          </a:xfrm>
          <a:custGeom>
            <a:pathLst>
              <a:path w="2330450" h="1650954" stroke="true" fill="norm" extrusionOk="true">
                <a:moveTo>
                  <a:pt x="1169431" y="0"/>
                </a:moveTo>
                <a:cubicBezTo>
                  <a:pt x="1190033" y="0"/>
                  <a:pt x="1210635" y="7859"/>
                  <a:pt x="1226354" y="23578"/>
                </a:cubicBezTo>
                <a:lnTo>
                  <a:pt x="2306872" y="1104097"/>
                </a:lnTo>
                <a:cubicBezTo>
                  <a:pt x="2338310" y="1135535"/>
                  <a:pt x="2338310" y="1186507"/>
                  <a:pt x="2306872" y="1217944"/>
                </a:cubicBezTo>
                <a:lnTo>
                  <a:pt x="1873862" y="1650954"/>
                </a:lnTo>
                <a:lnTo>
                  <a:pt x="448177" y="1650954"/>
                </a:lnTo>
                <a:lnTo>
                  <a:pt x="23578" y="1226355"/>
                </a:lnTo>
                <a:cubicBezTo>
                  <a:pt x="-7859" y="1194917"/>
                  <a:pt x="-7859" y="1143946"/>
                  <a:pt x="23578" y="1112508"/>
                </a:cubicBezTo>
                <a:lnTo>
                  <a:pt x="1112508" y="23578"/>
                </a:lnTo>
                <a:cubicBezTo>
                  <a:pt x="1128227" y="7859"/>
                  <a:pt x="1148829" y="0"/>
                  <a:pt x="1169431" y="0"/>
                </a:cubicBezTo>
                <a:close/>
              </a:path>
            </a:pathLst>
          </a:custGeom>
          <a:ln w="3175">
            <a:solidFill>
              <a:schemeClr val="tx1">
                <a:alpha val="20000"/>
                <a:lumMod val="40000"/>
                <a:lumOff val="60000"/>
              </a:schemeClr>
            </a:solidFill>
          </a:ln>
        </p:spPr>
      </p:pic>
      <p:sp>
        <p:nvSpPr>
          <p:cNvPr name="Freeform 4" id="4"/>
          <p:cNvSpPr/>
          <p:nvPr/>
        </p:nvSpPr>
        <p:spPr>
          <a:xfrm rot="2700000">
            <a:off x="5142840" y="1596473"/>
            <a:ext cx="1908000" cy="1878744"/>
          </a:xfrm>
          <a:custGeom>
            <a:avLst/>
            <a:gdLst/>
            <a:ahLst/>
            <a:cxnLst/>
            <a:rect r="r" b="b" t="t" l="l"/>
            <a:pathLst>
              <a:path w="2705100" h="2724150" stroke="true" fill="norm" extrusionOk="true">
                <a:moveTo>
                  <a:pt x="37762" y="37761"/>
                </a:moveTo>
                <a:cubicBezTo>
                  <a:pt x="61092" y="14431"/>
                  <a:pt x="93324" y="0"/>
                  <a:pt x="128925" y="0"/>
                </a:cubicBezTo>
                <a:lnTo>
                  <a:pt x="2576175" y="0"/>
                </a:lnTo>
                <a:cubicBezTo>
                  <a:pt x="2647378" y="0"/>
                  <a:pt x="2705100" y="57722"/>
                  <a:pt x="2705100" y="128925"/>
                </a:cubicBezTo>
                <a:lnTo>
                  <a:pt x="2705100" y="1486815"/>
                </a:lnTo>
                <a:lnTo>
                  <a:pt x="1467765" y="2724150"/>
                </a:lnTo>
                <a:lnTo>
                  <a:pt x="128925" y="2724150"/>
                </a:lnTo>
                <a:cubicBezTo>
                  <a:pt x="57722" y="2724150"/>
                  <a:pt x="0" y="2666428"/>
                  <a:pt x="0" y="2595225"/>
                </a:cubicBezTo>
                <a:lnTo>
                  <a:pt x="0" y="128925"/>
                </a:lnTo>
                <a:cubicBezTo>
                  <a:pt x="0" y="93324"/>
                  <a:pt x="14431" y="61092"/>
                  <a:pt x="37762" y="3776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pic>
        <p:nvPicPr>
          <p:cNvPr name="image28.jpeg" id="5"/>
          <p:cNvPicPr>
            <a:picLocks noChangeAspect="true"/>
          </p:cNvPicPr>
          <p:nvPr/>
        </p:nvPicPr>
        <p:blipFill rotWithShape="true">
          <a:blip r:embed="rId3"/>
          <a:srcRect l="2980" r="2980"/>
          <a:stretch>
            <a:fillRect t="0" l="0" b="0" r="0"/>
          </a:stretch>
        </p:blipFill>
        <p:spPr>
          <a:xfrm>
            <a:off x="4764840" y="1375107"/>
            <a:ext cx="2664000" cy="1887301"/>
          </a:xfrm>
          <a:custGeom>
            <a:pathLst>
              <a:path w="2330450" h="1651000" stroke="true" fill="norm" extrusionOk="true">
                <a:moveTo>
                  <a:pt x="1169431" y="0"/>
                </a:moveTo>
                <a:cubicBezTo>
                  <a:pt x="1190033" y="0"/>
                  <a:pt x="1210635" y="7860"/>
                  <a:pt x="1226354" y="23579"/>
                </a:cubicBezTo>
                <a:lnTo>
                  <a:pt x="2306872" y="1104128"/>
                </a:lnTo>
                <a:cubicBezTo>
                  <a:pt x="2338310" y="1135566"/>
                  <a:pt x="2338310" y="1186540"/>
                  <a:pt x="2306872" y="1217978"/>
                </a:cubicBezTo>
                <a:lnTo>
                  <a:pt x="1873862" y="1651000"/>
                </a:lnTo>
                <a:lnTo>
                  <a:pt x="448177" y="1651000"/>
                </a:lnTo>
                <a:lnTo>
                  <a:pt x="23578" y="1226389"/>
                </a:lnTo>
                <a:cubicBezTo>
                  <a:pt x="-7859" y="1194951"/>
                  <a:pt x="-7859" y="1143978"/>
                  <a:pt x="23578" y="1112539"/>
                </a:cubicBezTo>
                <a:lnTo>
                  <a:pt x="1112508" y="23579"/>
                </a:lnTo>
                <a:cubicBezTo>
                  <a:pt x="1128227" y="7860"/>
                  <a:pt x="1148829" y="0"/>
                  <a:pt x="1169431" y="0"/>
                </a:cubicBezTo>
                <a:close/>
              </a:path>
            </a:pathLst>
          </a:custGeom>
          <a:ln w="3175">
            <a:solidFill>
              <a:schemeClr val="tx1">
                <a:alpha val="20000"/>
                <a:lumMod val="40000"/>
                <a:lumOff val="60000"/>
              </a:schemeClr>
            </a:solidFill>
          </a:ln>
        </p:spPr>
      </p:pic>
      <p:sp>
        <p:nvSpPr>
          <p:cNvPr name="Freeform 6" id="6"/>
          <p:cNvSpPr/>
          <p:nvPr/>
        </p:nvSpPr>
        <p:spPr>
          <a:xfrm rot="2700000">
            <a:off x="8804593" y="1596471"/>
            <a:ext cx="1908000" cy="1878758"/>
          </a:xfrm>
          <a:custGeom>
            <a:avLst/>
            <a:gdLst/>
            <a:ahLst/>
            <a:cxnLst/>
            <a:rect r="r" b="b" t="t" l="l"/>
            <a:pathLst>
              <a:path w="2705100" h="2724150" stroke="true" fill="norm" extrusionOk="true">
                <a:moveTo>
                  <a:pt x="37762" y="37761"/>
                </a:moveTo>
                <a:cubicBezTo>
                  <a:pt x="61092" y="14431"/>
                  <a:pt x="93324" y="0"/>
                  <a:pt x="128925" y="0"/>
                </a:cubicBezTo>
                <a:lnTo>
                  <a:pt x="2576175" y="0"/>
                </a:lnTo>
                <a:cubicBezTo>
                  <a:pt x="2647378" y="0"/>
                  <a:pt x="2705100" y="57722"/>
                  <a:pt x="2705100" y="128925"/>
                </a:cubicBezTo>
                <a:lnTo>
                  <a:pt x="2705100" y="1486815"/>
                </a:lnTo>
                <a:lnTo>
                  <a:pt x="1467765" y="2724150"/>
                </a:lnTo>
                <a:lnTo>
                  <a:pt x="128925" y="2724150"/>
                </a:lnTo>
                <a:cubicBezTo>
                  <a:pt x="57722" y="2724150"/>
                  <a:pt x="0" y="2666428"/>
                  <a:pt x="0" y="2595225"/>
                </a:cubicBezTo>
                <a:lnTo>
                  <a:pt x="0" y="128925"/>
                </a:lnTo>
                <a:cubicBezTo>
                  <a:pt x="0" y="93324"/>
                  <a:pt x="14431" y="61092"/>
                  <a:pt x="37762" y="3776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pic>
        <p:nvPicPr>
          <p:cNvPr name="image29.jpeg" id="7"/>
          <p:cNvPicPr>
            <a:picLocks noChangeAspect="true"/>
          </p:cNvPicPr>
          <p:nvPr/>
        </p:nvPicPr>
        <p:blipFill>
          <a:blip r:embed="rId4"/>
          <a:srcRect t="2768" b="2768"/>
          <a:stretch>
            <a:fillRect t="0" l="0" b="0" r="0"/>
          </a:stretch>
        </p:blipFill>
        <p:spPr>
          <a:xfrm>
            <a:off x="8426450" y="1375107"/>
            <a:ext cx="2664000" cy="1887249"/>
          </a:xfrm>
          <a:custGeom>
            <a:pathLst>
              <a:path w="2330450" h="1650954" stroke="true" fill="norm" extrusionOk="true">
                <a:moveTo>
                  <a:pt x="1169431" y="0"/>
                </a:moveTo>
                <a:cubicBezTo>
                  <a:pt x="1190033" y="0"/>
                  <a:pt x="1210635" y="7859"/>
                  <a:pt x="1226354" y="23578"/>
                </a:cubicBezTo>
                <a:lnTo>
                  <a:pt x="2306872" y="1104097"/>
                </a:lnTo>
                <a:cubicBezTo>
                  <a:pt x="2338310" y="1135535"/>
                  <a:pt x="2338310" y="1186507"/>
                  <a:pt x="2306872" y="1217944"/>
                </a:cubicBezTo>
                <a:lnTo>
                  <a:pt x="1873862" y="1650954"/>
                </a:lnTo>
                <a:lnTo>
                  <a:pt x="448177" y="1650954"/>
                </a:lnTo>
                <a:lnTo>
                  <a:pt x="23579" y="1226355"/>
                </a:lnTo>
                <a:cubicBezTo>
                  <a:pt x="-7859" y="1194917"/>
                  <a:pt x="-7859" y="1143946"/>
                  <a:pt x="23579" y="1112508"/>
                </a:cubicBezTo>
                <a:lnTo>
                  <a:pt x="1112508" y="23578"/>
                </a:lnTo>
                <a:cubicBezTo>
                  <a:pt x="1128227" y="7859"/>
                  <a:pt x="1148829" y="0"/>
                  <a:pt x="1169431" y="0"/>
                </a:cubicBezTo>
                <a:close/>
              </a:path>
            </a:pathLst>
          </a:custGeom>
          <a:ln w="3175">
            <a:solidFill>
              <a:schemeClr val="tx1">
                <a:alpha val="20000"/>
                <a:lumMod val="40000"/>
                <a:lumOff val="60000"/>
              </a:schemeClr>
            </a:solidFill>
          </a:ln>
        </p:spPr>
      </p:pic>
      <p:cxnSp>
        <p:nvCxnSpPr>
          <p:cNvPr name="Connector 8" id="8"/>
          <p:cNvCxnSpPr/>
          <p:nvPr/>
        </p:nvCxnSpPr>
        <p:spPr>
          <a:xfrm>
            <a:off x="1087315" y="3268203"/>
            <a:ext cx="993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</p:cxnSp>
      <p:sp>
        <p:nvSpPr>
          <p:cNvPr name="AutoShape 9" id="9"/>
          <p:cNvSpPr/>
          <p:nvPr/>
        </p:nvSpPr>
        <p:spPr>
          <a:xfrm>
            <a:off x="1084222" y="4102100"/>
            <a:ext cx="2663825" cy="2628000"/>
          </a:xfrm>
          <a:prstGeom prst="rect">
            <a:avLst/>
          </a:prstGeom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哪个词语是一声？选择正确的图片，点击它！</a:t>
            </a:r>
          </a:p>
        </p:txBody>
      </p:sp>
      <p:sp>
        <p:nvSpPr>
          <p:cNvPr name="TextBox 10" id="10"/>
          <p:cNvSpPr txBox="true"/>
          <p:nvPr/>
        </p:nvSpPr>
        <p:spPr>
          <a:xfrm>
            <a:off x="1084222" y="3353435"/>
            <a:ext cx="2664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选择一声词语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>
            <a:off x="4764840" y="4102100"/>
            <a:ext cx="2663825" cy="2628000"/>
          </a:xfrm>
          <a:prstGeom prst="rect">
            <a:avLst/>
          </a:prstGeom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选项：A. 妈 (mā)；B. 马 (mǎ)；C. 骂 (mà)</a:t>
            </a:r>
          </a:p>
        </p:txBody>
      </p:sp>
      <p:sp>
        <p:nvSpPr>
          <p:cNvPr name="TextBox 12" id="12"/>
          <p:cNvSpPr txBox="true"/>
          <p:nvPr/>
        </p:nvSpPr>
        <p:spPr>
          <a:xfrm>
            <a:off x="4764840" y="3373120"/>
            <a:ext cx="2664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选项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>
            <a:off x="8426450" y="4102100"/>
            <a:ext cx="2663825" cy="2628000"/>
          </a:xfrm>
          <a:prstGeom prst="rect">
            <a:avLst/>
          </a:prstGeom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00000"/>
              </a:lnSpc>
            </a:pPr>
            <a:r>
              <a:rPr lang="en-US" b="false" i="false" sz="974" baseline="0" u="none">
                <a:solidFill>
                  <a:schemeClr val="tx1"/>
                </a:solidFill>
                <a:latin typeface="微软雅黑"/>
                <a:ea typeface="微软雅黑"/>
                <a:hlinkClick r:id="rId5"/>
              </a:rPr>
              <a:t>请标记出下列单词中带有一声的字：妈（mā）、麻（má）、马（mǎ）、骂（mà）
游戏链接：游戏链接</a:t>
            </a:r>
          </a:p>
        </p:txBody>
      </p:sp>
      <p:sp>
        <p:nvSpPr>
          <p:cNvPr name="TextBox 14" id="14"/>
          <p:cNvSpPr txBox="true"/>
          <p:nvPr/>
        </p:nvSpPr>
        <p:spPr>
          <a:xfrm>
            <a:off x="8426450" y="3373120"/>
            <a:ext cx="2664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标记任务</a:t>
            </a:r>
            <a:endParaRPr lang="en-US" sz="1100"/>
          </a:p>
        </p:txBody>
      </p:sp>
      <p:sp>
        <p:nvSpPr>
          <p:cNvPr name="Freeform 15" id="15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4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声调小侦探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声调配对</a:t>
            </a: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ED595D"/>
          </a:solid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>
            <a:off x="685165" y="1434816"/>
            <a:ext cx="6076950" cy="4937125"/>
            <a:chOff x="1079" y="2205"/>
            <a:chExt cx="9570" cy="7775"/>
          </a:xfrm>
        </p:grpSpPr>
        <p:grpSp>
          <p:nvGrpSpPr>
            <p:cNvPr name="Group 5" id="5"/>
            <p:cNvGrpSpPr/>
            <p:nvPr/>
          </p:nvGrpSpPr>
          <p:grpSpPr>
            <a:xfrm>
              <a:off x="1079" y="6223"/>
              <a:ext cx="9524" cy="3757"/>
              <a:chOff x="1079" y="6223"/>
              <a:chExt cx="9524" cy="3757"/>
            </a:xfrm>
          </p:grpSpPr>
          <p:sp>
            <p:nvSpPr>
              <p:cNvPr name="TextBox 6" id="6"/>
              <p:cNvSpPr txBox="true"/>
              <p:nvPr/>
            </p:nvSpPr>
            <p:spPr>
              <a:xfrm>
                <a:off x="1079" y="7145"/>
                <a:ext cx="9524" cy="2835"/>
              </a:xfrm>
              <a:prstGeom prst="rect">
                <a:avLst/>
              </a:prstGeom>
            </p:spPr>
            <p:txBody>
              <a:bodyPr anchor="t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1800" baseline="0" u="none">
                    <a:solidFill>
                      <a:schemeClr val="tx1"/>
                    </a:solidFill>
                    <a:latin typeface="微软雅黑"/>
                    <a:ea typeface="微软雅黑"/>
                  </a:rPr>
                  <a:t>提供了具体的词语列表（妈、爸、飞机）以及对应的图片选项（妈妈、爸爸、飞机），并给出了游戏链接。</a:t>
                </a:r>
                <a:endParaRPr lang="en-US" sz="1100"/>
              </a:p>
            </p:txBody>
          </p:sp>
          <p:sp>
            <p:nvSpPr>
              <p:cNvPr name="TextBox 7" id="7"/>
              <p:cNvSpPr txBox="true"/>
              <p:nvPr/>
            </p:nvSpPr>
            <p:spPr>
              <a:xfrm>
                <a:off x="1079" y="6223"/>
                <a:ext cx="9524" cy="850"/>
              </a:xfrm>
              <a:prstGeom prst="rect">
                <a:avLst/>
              </a:prstGeom>
              <a:noFill/>
            </p:spPr>
            <p:txBody>
              <a:bodyPr anchor="ctr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2400" baseline="0" u="none">
                    <a:solidFill>
                      <a:srgbClr val="5C3F2F"/>
                    </a:solidFill>
                    <a:latin typeface="微软雅黑"/>
                    <a:ea typeface="微软雅黑"/>
                  </a:rPr>
                  <a:t>词语图片配对信息</a:t>
                </a:r>
                <a:endParaRPr lang="en-US" sz="1100"/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>
              <a:off x="1125" y="3180"/>
              <a:ext cx="9524" cy="2835"/>
            </a:xfrm>
            <a:prstGeom prst="rect">
              <a:avLst/>
            </a:prstGeom>
          </p:spPr>
          <p:txBody>
            <a:bodyPr anchor="t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1800" baseline="0" u="none">
                  <a:solidFill>
                    <a:schemeClr val="tx1"/>
                  </a:solidFill>
                  <a:latin typeface="微软雅黑"/>
                  <a:ea typeface="微软雅黑"/>
                </a:rPr>
                <a:t>介绍了一个配对游戏，要求将发一声的词语与对应的图片进行匹配。</a:t>
              </a:r>
              <a:endParaRPr lang="en-US" sz="1100"/>
            </a:p>
          </p:txBody>
        </p:sp>
        <p:sp>
          <p:nvSpPr>
            <p:cNvPr name="TextBox 9" id="9"/>
            <p:cNvSpPr txBox="true"/>
            <p:nvPr/>
          </p:nvSpPr>
          <p:spPr>
            <a:xfrm>
              <a:off x="1125" y="2205"/>
              <a:ext cx="9524" cy="850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2400" baseline="0" u="none">
                  <a:solidFill>
                    <a:srgbClr val="5C3F2F"/>
                  </a:solidFill>
                  <a:latin typeface="微软雅黑"/>
                  <a:ea typeface="微软雅黑"/>
                </a:rPr>
                <a:t>游戏介绍</a:t>
              </a:r>
              <a:endParaRPr lang="en-US" sz="1100"/>
            </a:p>
          </p:txBody>
        </p:sp>
      </p:grpSp>
      <p:pic>
        <p:nvPicPr>
          <p:cNvPr name="image21.png" id="10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8195945" y="1435100"/>
            <a:ext cx="3996055" cy="4244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b" rtlCol="false" vert="horz" tIns="45720" lIns="91440" bIns="45720" rIns="91440">
            <a:normAutofit/>
          </a:bodyPr>
          <a:lstStyle/>
          <a:p>
            <a:pPr algn="l" fontAlgn="auto" indent="0" mar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b="true" i="false" sz="3200" baseline="0" u="none" altLang="en-US">
                <a:solidFill>
                  <a:srgbClr val="5C3F2F"/>
                </a:solidFill>
                <a:latin typeface="微软雅黑"/>
                <a:ea typeface="微软雅黑"/>
              </a:rPr>
              <a:t>趣味配对：听音识图，轻松学词语</a:t>
            </a: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 flipH="true">
            <a:off x="1672090" y="1535408"/>
            <a:ext cx="2304375" cy="4318000"/>
          </a:xfrm>
          <a:custGeom>
            <a:avLst/>
            <a:gdLst/>
            <a:ahLst/>
            <a:cxnLst/>
            <a:rect r="r" b="b" t="t" l="l"/>
            <a:pathLst>
              <a:path w="492" h="927" stroke="true" fill="norm" extrusionOk="true">
                <a:moveTo>
                  <a:pt x="463" y="928"/>
                </a:moveTo>
                <a:cubicBezTo>
                  <a:pt x="208" y="928"/>
                  <a:pt x="0" y="720"/>
                  <a:pt x="0" y="464"/>
                </a:cubicBezTo>
                <a:cubicBezTo>
                  <a:pt x="0" y="208"/>
                  <a:pt x="208" y="0"/>
                  <a:pt x="463" y="0"/>
                </a:cubicBezTo>
                <a:cubicBezTo>
                  <a:pt x="480" y="0"/>
                  <a:pt x="493" y="14"/>
                  <a:pt x="493" y="30"/>
                </a:cubicBezTo>
                <a:cubicBezTo>
                  <a:pt x="493" y="47"/>
                  <a:pt x="480" y="60"/>
                  <a:pt x="463" y="60"/>
                </a:cubicBezTo>
                <a:cubicBezTo>
                  <a:pt x="241" y="60"/>
                  <a:pt x="60" y="241"/>
                  <a:pt x="60" y="464"/>
                </a:cubicBezTo>
                <a:cubicBezTo>
                  <a:pt x="60" y="687"/>
                  <a:pt x="241" y="868"/>
                  <a:pt x="463" y="868"/>
                </a:cubicBezTo>
                <a:cubicBezTo>
                  <a:pt x="480" y="868"/>
                  <a:pt x="493" y="881"/>
                  <a:pt x="493" y="898"/>
                </a:cubicBezTo>
                <a:cubicBezTo>
                  <a:pt x="493" y="914"/>
                  <a:pt x="480" y="928"/>
                  <a:pt x="463" y="9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t" wrap="square" tIns="45720" lIns="91440" bIns="45720" rIns="91440">
            <a:prstTxWarp prst="textNoShape">
              <a:avLst/>
            </a:prstTxWarp>
            <a:normAutofit/>
          </a:bodyPr>
          <a:p>
            <a:pPr fontAlgn="auto" algn="l" indent="0" marR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cxnSp>
        <p:nvCxnSpPr>
          <p:cNvPr name="Connector 4" id="4"/>
          <p:cNvCxnSpPr/>
          <p:nvPr/>
        </p:nvCxnSpPr>
        <p:spPr>
          <a:xfrm>
            <a:off x="2483887" y="1526008"/>
            <a:ext cx="8454040" cy="0"/>
          </a:xfrm>
          <a:prstGeom prst="line">
            <a:avLst/>
          </a:prstGeom>
          <a:noFill/>
          <a:ln w="6350" cap="flat" cmpd="sng">
            <a:solidFill>
              <a:schemeClr val="bg1">
                <a:lumMod val="75000"/>
              </a:schemeClr>
            </a:solidFill>
            <a:prstDash val="solid"/>
            <a:miter lim="800000"/>
          </a:ln>
        </p:spPr>
      </p:cxnSp>
      <p:cxnSp>
        <p:nvCxnSpPr>
          <p:cNvPr name="Connector 5" id="5"/>
          <p:cNvCxnSpPr/>
          <p:nvPr/>
        </p:nvCxnSpPr>
        <p:spPr>
          <a:xfrm>
            <a:off x="2483887" y="5262209"/>
            <a:ext cx="8454040" cy="0"/>
          </a:xfrm>
          <a:prstGeom prst="line">
            <a:avLst/>
          </a:prstGeom>
          <a:noFill/>
          <a:ln w="6350" cap="flat" cmpd="sng">
            <a:solidFill>
              <a:schemeClr val="bg1">
                <a:lumMod val="75000"/>
              </a:schemeClr>
            </a:solidFill>
            <a:prstDash val="solid"/>
            <a:miter lim="800000"/>
          </a:ln>
        </p:spPr>
      </p:cxnSp>
      <p:cxnSp>
        <p:nvCxnSpPr>
          <p:cNvPr name="Connector 6" id="6"/>
          <p:cNvCxnSpPr/>
          <p:nvPr/>
        </p:nvCxnSpPr>
        <p:spPr>
          <a:xfrm>
            <a:off x="3733941" y="4016807"/>
            <a:ext cx="7203986" cy="0"/>
          </a:xfrm>
          <a:prstGeom prst="line">
            <a:avLst/>
          </a:prstGeom>
          <a:noFill/>
          <a:ln w="6350" cap="flat" cmpd="sng">
            <a:solidFill>
              <a:schemeClr val="bg1">
                <a:lumMod val="75000"/>
              </a:schemeClr>
            </a:solidFill>
            <a:prstDash val="solid"/>
            <a:miter lim="800000"/>
          </a:ln>
        </p:spPr>
      </p:cxnSp>
      <p:cxnSp>
        <p:nvCxnSpPr>
          <p:cNvPr name="Connector 7" id="7"/>
          <p:cNvCxnSpPr/>
          <p:nvPr/>
        </p:nvCxnSpPr>
        <p:spPr>
          <a:xfrm>
            <a:off x="3733941" y="2771407"/>
            <a:ext cx="7203986" cy="0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prstDash val="solid"/>
            <a:miter lim="800000"/>
          </a:ln>
        </p:spPr>
      </p:cxnSp>
      <p:sp>
        <p:nvSpPr>
          <p:cNvPr name="AutoShape 8" id="8"/>
          <p:cNvSpPr/>
          <p:nvPr/>
        </p:nvSpPr>
        <p:spPr>
          <a:xfrm>
            <a:off x="2195887" y="1526008"/>
            <a:ext cx="576000" cy="576000"/>
          </a:xfrm>
          <a:prstGeom prst="ellipse">
            <a:avLst/>
          </a:prstGeom>
          <a:solidFill>
            <a:schemeClr val="bg1"/>
          </a:solidFill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vert="horz" anchor="ctr" wrap="none" tIns="45720" lIns="91440" bIns="45720" rIns="91440">
            <a:normAutofit/>
          </a:bodyPr>
          <a:p>
            <a:pPr algn="ctr" marL="0"/>
            <a:r>
              <a:rPr lang="en-US" b="true" i="false" sz="1600" baseline="0" u="none">
                <a:solidFill>
                  <a:schemeClr val="tx1"/>
                </a:solidFill>
                <a:latin typeface="微软雅黑"/>
                <a:ea typeface="微软雅黑"/>
              </a:rPr>
              <a:t>01</a:t>
            </a:r>
          </a:p>
        </p:txBody>
      </p:sp>
      <p:sp>
        <p:nvSpPr>
          <p:cNvPr name="AutoShape 9" id="9"/>
          <p:cNvSpPr/>
          <p:nvPr/>
        </p:nvSpPr>
        <p:spPr>
          <a:xfrm>
            <a:off x="2195887" y="5262209"/>
            <a:ext cx="576000" cy="576000"/>
          </a:xfrm>
          <a:prstGeom prst="ellipse">
            <a:avLst/>
          </a:prstGeom>
          <a:solidFill>
            <a:schemeClr val="bg1"/>
          </a:solidFill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vert="horz" anchor="ctr" wrap="none" tIns="45720" lIns="91440" bIns="45720" rIns="91440">
            <a:normAutofit/>
          </a:bodyPr>
          <a:p>
            <a:pPr algn="ctr" marL="0"/>
            <a:r>
              <a:rPr lang="en-US" b="true" i="false" sz="1600" baseline="0" u="none">
                <a:solidFill>
                  <a:schemeClr val="tx1"/>
                </a:solidFill>
                <a:latin typeface="微软雅黑"/>
                <a:ea typeface="微软雅黑"/>
              </a:rPr>
              <a:t>04</a:t>
            </a:r>
          </a:p>
        </p:txBody>
      </p:sp>
      <p:sp>
        <p:nvSpPr>
          <p:cNvPr name="AutoShape 10" id="10"/>
          <p:cNvSpPr/>
          <p:nvPr/>
        </p:nvSpPr>
        <p:spPr>
          <a:xfrm>
            <a:off x="3445941" y="4016807"/>
            <a:ext cx="576000" cy="576000"/>
          </a:xfrm>
          <a:prstGeom prst="ellipse">
            <a:avLst/>
          </a:prstGeom>
          <a:solidFill>
            <a:schemeClr val="bg1"/>
          </a:solidFill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vert="horz" anchor="ctr" wrap="none" tIns="45720" lIns="91440" bIns="45720" rIns="91440">
            <a:normAutofit/>
          </a:bodyPr>
          <a:p>
            <a:pPr algn="ctr" marL="0"/>
            <a:r>
              <a:rPr lang="en-US" b="true" i="false" sz="1600" baseline="0" u="none">
                <a:solidFill>
                  <a:schemeClr val="tx1"/>
                </a:solidFill>
                <a:latin typeface="微软雅黑"/>
                <a:ea typeface="微软雅黑"/>
              </a:rPr>
              <a:t>03</a:t>
            </a:r>
          </a:p>
        </p:txBody>
      </p:sp>
      <p:sp>
        <p:nvSpPr>
          <p:cNvPr name="AutoShape 11" id="11"/>
          <p:cNvSpPr/>
          <p:nvPr/>
        </p:nvSpPr>
        <p:spPr>
          <a:xfrm>
            <a:off x="3445941" y="2771407"/>
            <a:ext cx="576000" cy="576000"/>
          </a:xfrm>
          <a:prstGeom prst="ellipse">
            <a:avLst/>
          </a:prstGeom>
          <a:solidFill>
            <a:schemeClr val="accent1"/>
          </a:solidFill>
          <a:ln w="6350" cap="flat" cmpd="sng">
            <a:solidFill>
              <a:schemeClr val="accent1"/>
            </a:solidFill>
            <a:prstDash val="solid"/>
            <a:miter lim="800000"/>
          </a:ln>
          <a:effectLst/>
        </p:spPr>
        <p:txBody>
          <a:bodyPr vert="horz" anchor="ctr" wrap="none" tIns="45720" lIns="91440" bIns="45720" rIns="91440">
            <a:normAutofit/>
          </a:bodyPr>
          <a:p>
            <a:pPr fontAlgn="auto" algn="ctr" indent="0" marR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true" i="false" sz="1600" baseline="0" u="none">
                <a:ln/>
                <a:solidFill>
                  <a:schemeClr val="bg1"/>
                </a:solidFill>
                <a:effectLst/>
                <a:latin typeface="微软雅黑"/>
                <a:ea typeface="微软雅黑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>
            <a:off x="3365259" y="1944220"/>
            <a:ext cx="7626670" cy="377026"/>
          </a:xfrm>
          <a:prstGeom prst="rect">
            <a:avLst/>
          </a:prstGeom>
          <a:noFill/>
          <a:ln>
            <a:noFill/>
          </a:ln>
        </p:spPr>
        <p:txBody>
          <a:bodyPr anchor="t" rtlCol="false" vert="horz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将听到的词语与对应的图片正确配对，考验听力和认知能力。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>
            <a:off x="4165151" y="3189110"/>
            <a:ext cx="6826778" cy="377026"/>
          </a:xfrm>
          <a:prstGeom prst="rect">
            <a:avLst/>
          </a:prstGeom>
          <a:noFill/>
          <a:ln>
            <a:noFill/>
          </a:ln>
        </p:spPr>
        <p:txBody>
          <a:bodyPr anchor="t" rtlCol="false" vert="horz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系统会播放一个词语的发音，你需要从给出的图片中选择与该词语对应的图片。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4165151" y="4479240"/>
            <a:ext cx="6826778" cy="624918"/>
          </a:xfrm>
          <a:prstGeom prst="rect">
            <a:avLst/>
          </a:prstGeom>
          <a:noFill/>
          <a:ln>
            <a:noFill/>
          </a:ln>
        </p:spPr>
        <p:txBody>
          <a:bodyPr anchor="t" rtlCol="false" vert="horz" tIns="45720" lIns="91440" bIns="45720" rIns="91440">
            <a:no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1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本游戏包含常见的生活词汇，帮助你巩固词汇量。</a:t>
            </a:r>
            <a:endParaRPr lang="en-US" sz="1100"/>
          </a:p>
        </p:txBody>
      </p:sp>
      <p:sp>
        <p:nvSpPr>
          <p:cNvPr name="TextBox 15" id="15"/>
          <p:cNvSpPr txBox="true"/>
          <p:nvPr/>
        </p:nvSpPr>
        <p:spPr>
          <a:xfrm>
            <a:off x="3365259" y="5698327"/>
            <a:ext cx="7626670" cy="377026"/>
          </a:xfrm>
          <a:prstGeom prst="rect">
            <a:avLst/>
          </a:prstGeom>
          <a:noFill/>
          <a:ln>
            <a:noFill/>
          </a:ln>
        </p:spPr>
        <p:txBody>
          <a:bodyPr anchor="t" rtlCol="false" vert="horz" tIns="45720" lIns="91440" bIns="45720" rIns="91440">
            <a:spAutoFit/>
          </a:bodyPr>
          <a:lstStyle/>
          <a:p>
            <a:pPr algn="l" marL="0">
              <a:lnSpc>
                <a:spcPct val="150000"/>
              </a:lnSpc>
              <a:defRPr/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寓教于乐，通过听觉和视觉的结合，加深对词语的理解和记忆。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>
            <a:off x="3365259" y="1579254"/>
            <a:ext cx="7626670" cy="340735"/>
          </a:xfrm>
          <a:prstGeom prst="rect">
            <a:avLst/>
          </a:prstGeom>
        </p:spPr>
        <p:txBody>
          <a:bodyPr vert="horz" anchor="b" wrap="square" tIns="46800" lIns="90000" bIns="46800" rIns="90000">
            <a:spAutoFit/>
          </a:bodyPr>
          <a:p>
            <a:pPr algn="l" marL="0">
              <a:spcBef>
                <a:spcPct val="0"/>
              </a:spcBef>
            </a:pPr>
            <a:r>
              <a:rPr lang="zh-CN" b="true" i="false" sz="1600" baseline="0" u="none" altLang="en-US">
                <a:solidFill>
                  <a:srgbClr val="5C3F2F"/>
                </a:solidFill>
                <a:latin typeface="微软雅黑"/>
                <a:ea typeface="微软雅黑"/>
              </a:rPr>
              <a:t>游戏目标</a:t>
            </a:r>
          </a:p>
        </p:txBody>
      </p:sp>
      <p:sp>
        <p:nvSpPr>
          <p:cNvPr name="AutoShape 17" id="17"/>
          <p:cNvSpPr/>
          <p:nvPr/>
        </p:nvSpPr>
        <p:spPr>
          <a:xfrm>
            <a:off x="4105487" y="2835265"/>
            <a:ext cx="6826778" cy="340735"/>
          </a:xfrm>
          <a:prstGeom prst="rect">
            <a:avLst/>
          </a:prstGeom>
        </p:spPr>
        <p:txBody>
          <a:bodyPr vert="horz" anchor="b" wrap="square" tIns="46800" lIns="90000" bIns="46800" rIns="90000">
            <a:spAutoFit/>
          </a:bodyPr>
          <a:p>
            <a:pPr algn="l" marL="0">
              <a:spcBef>
                <a:spcPct val="0"/>
              </a:spcBef>
            </a:pPr>
            <a:r>
              <a:rPr lang="zh-CN" b="true" i="false" sz="1600" baseline="0" u="none" altLang="en-US">
                <a:solidFill>
                  <a:srgbClr val="5C3F2F"/>
                </a:solidFill>
                <a:latin typeface="微软雅黑"/>
                <a:ea typeface="微软雅黑"/>
              </a:rPr>
              <a:t>游戏玩法</a:t>
            </a:r>
          </a:p>
        </p:txBody>
      </p:sp>
      <p:sp>
        <p:nvSpPr>
          <p:cNvPr name="AutoShape 18" id="18"/>
          <p:cNvSpPr/>
          <p:nvPr/>
        </p:nvSpPr>
        <p:spPr>
          <a:xfrm>
            <a:off x="4210200" y="4109648"/>
            <a:ext cx="6722065" cy="340735"/>
          </a:xfrm>
          <a:prstGeom prst="rect">
            <a:avLst/>
          </a:prstGeom>
        </p:spPr>
        <p:txBody>
          <a:bodyPr vert="horz" anchor="b" wrap="square" tIns="46800" lIns="90000" bIns="46800" rIns="90000">
            <a:spAutoFit/>
          </a:bodyPr>
          <a:p>
            <a:pPr algn="l" marL="0">
              <a:spcBef>
                <a:spcPct val="0"/>
              </a:spcBef>
            </a:pPr>
            <a:r>
              <a:rPr lang="zh-CN" b="true" i="false" sz="1600" baseline="0" u="none" altLang="en-US">
                <a:solidFill>
                  <a:srgbClr val="5C3F2F"/>
                </a:solidFill>
                <a:latin typeface="微软雅黑"/>
                <a:ea typeface="微软雅黑"/>
              </a:rPr>
              <a:t>词语范围</a:t>
            </a:r>
          </a:p>
        </p:txBody>
      </p:sp>
      <p:sp>
        <p:nvSpPr>
          <p:cNvPr name="AutoShape 19" id="19"/>
          <p:cNvSpPr/>
          <p:nvPr/>
        </p:nvSpPr>
        <p:spPr>
          <a:xfrm>
            <a:off x="3384376" y="5354103"/>
            <a:ext cx="7626670" cy="340735"/>
          </a:xfrm>
          <a:prstGeom prst="rect">
            <a:avLst/>
          </a:prstGeom>
        </p:spPr>
        <p:txBody>
          <a:bodyPr vert="horz" anchor="b" wrap="square" tIns="46800" lIns="90000" bIns="46800" rIns="90000">
            <a:spAutoFit/>
          </a:bodyPr>
          <a:p>
            <a:pPr algn="l" marL="0">
              <a:spcBef>
                <a:spcPct val="0"/>
              </a:spcBef>
            </a:pPr>
            <a:r>
              <a:rPr lang="zh-CN" b="true" i="false" sz="1600" baseline="0" u="none" altLang="en-US">
                <a:solidFill>
                  <a:srgbClr val="5C3F2F"/>
                </a:solidFill>
                <a:latin typeface="微软雅黑"/>
                <a:ea typeface="微软雅黑"/>
              </a:rPr>
              <a:t>游戏特色</a:t>
            </a:r>
          </a:p>
        </p:txBody>
      </p:sp>
    </p:spTree>
  </p:cSld>
  <p:clrMapOvr>
    <a:masterClrMapping/>
  </p:clrMapOvr>
  <p:transition spd="fast"/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 flipH="true">
            <a:off x="1069560" y="2916072"/>
            <a:ext cx="0" cy="3672000"/>
          </a:xfrm>
          <a:prstGeom prst="line">
            <a:avLst/>
          </a:prstGeom>
          <a:ln w="19050">
            <a:gradFill>
              <a:gsLst>
                <a:gs pos="0">
                  <a:srgbClr val="7ECEF4">
                    <a:lumMod val="40000"/>
                    <a:lumOff val="60000"/>
                  </a:srgbClr>
                </a:gs>
                <a:gs pos="90000">
                  <a:srgbClr val="7ECEF4"/>
                </a:gs>
              </a:gsLst>
              <a:lin ang="5400000"/>
            </a:gradFill>
            <a:headEnd type="oval"/>
            <a:tailEnd type="oval"/>
          </a:ln>
        </p:spPr>
      </p:cxnSp>
      <p:cxnSp>
        <p:nvCxnSpPr>
          <p:cNvPr name="Connector 3" id="3"/>
          <p:cNvCxnSpPr/>
          <p:nvPr/>
        </p:nvCxnSpPr>
        <p:spPr>
          <a:xfrm flipH="true">
            <a:off x="4934275" y="3125840"/>
            <a:ext cx="0" cy="3672000"/>
          </a:xfrm>
          <a:prstGeom prst="line">
            <a:avLst/>
          </a:prstGeom>
          <a:ln w="19050">
            <a:gradFill>
              <a:gsLst>
                <a:gs pos="0">
                  <a:srgbClr val="7ECEF4">
                    <a:lumMod val="40000"/>
                    <a:lumOff val="60000"/>
                  </a:srgbClr>
                </a:gs>
                <a:gs pos="90000">
                  <a:srgbClr val="7ECEF4"/>
                </a:gs>
              </a:gsLst>
              <a:lin ang="5400000"/>
            </a:gradFill>
            <a:headEnd type="oval"/>
            <a:tailEnd type="oval"/>
          </a:ln>
        </p:spPr>
      </p:cxnSp>
      <p:cxnSp>
        <p:nvCxnSpPr>
          <p:cNvPr name="Connector 4" id="4"/>
          <p:cNvCxnSpPr/>
          <p:nvPr/>
        </p:nvCxnSpPr>
        <p:spPr>
          <a:xfrm flipH="true">
            <a:off x="8798991" y="2777488"/>
            <a:ext cx="0" cy="3672000"/>
          </a:xfrm>
          <a:prstGeom prst="line">
            <a:avLst/>
          </a:prstGeom>
          <a:ln w="19050">
            <a:gradFill>
              <a:gsLst>
                <a:gs pos="0">
                  <a:srgbClr val="7ECEF4">
                    <a:lumMod val="40000"/>
                    <a:lumOff val="60000"/>
                  </a:srgbClr>
                </a:gs>
                <a:gs pos="90000">
                  <a:srgbClr val="7ECEF4"/>
                </a:gs>
              </a:gsLst>
              <a:lin ang="5400000"/>
            </a:gradFill>
            <a:headEnd type="oval"/>
            <a:tailEnd type="oval"/>
          </a:ln>
        </p:spPr>
      </p:cxnSp>
      <p:sp>
        <p:nvSpPr>
          <p:cNvPr name="Freeform 5" id="5"/>
          <p:cNvSpPr/>
          <p:nvPr/>
        </p:nvSpPr>
        <p:spPr>
          <a:xfrm>
            <a:off x="0" y="5636525"/>
            <a:ext cx="12194073" cy="1221475"/>
          </a:xfrm>
          <a:custGeom>
            <a:avLst/>
            <a:gdLst/>
            <a:ahLst/>
            <a:cxnLst/>
            <a:rect r="r" b="b" t="t" l="l"/>
            <a:pathLst>
              <a:path w="12194073" h="1265012" stroke="true" fill="norm" extrusionOk="true">
                <a:moveTo>
                  <a:pt x="12194074" y="203646"/>
                </a:moveTo>
                <a:lnTo>
                  <a:pt x="12194074" y="1265012"/>
                </a:lnTo>
                <a:lnTo>
                  <a:pt x="0" y="1265012"/>
                </a:lnTo>
                <a:lnTo>
                  <a:pt x="0" y="0"/>
                </a:lnTo>
                <a:cubicBezTo>
                  <a:pt x="1131321" y="72430"/>
                  <a:pt x="2438801" y="535030"/>
                  <a:pt x="3749625" y="535030"/>
                </a:cubicBezTo>
                <a:cubicBezTo>
                  <a:pt x="5434970" y="535030"/>
                  <a:pt x="7367767" y="6688"/>
                  <a:pt x="9053112" y="6688"/>
                </a:cubicBezTo>
                <a:cubicBezTo>
                  <a:pt x="10514413" y="6688"/>
                  <a:pt x="11561066" y="407961"/>
                  <a:pt x="12194074" y="203646"/>
                </a:cubicBezTo>
                <a:close/>
              </a:path>
            </a:pathLst>
          </a:custGeom>
          <a:gradFill>
            <a:gsLst>
              <a:gs pos="0">
                <a:srgbClr val="7ECEF4">
                  <a:lumMod val="60000"/>
                  <a:lumOff val="40000"/>
                </a:srgbClr>
              </a:gs>
              <a:gs pos="60000">
                <a:srgbClr val="7ECEF4"/>
              </a:gs>
            </a:gsLst>
            <a:lin ang="18900000"/>
          </a:gradFill>
          <a:ln cap="rnd">
            <a:noFill/>
            <a:prstDash val="solid"/>
          </a:ln>
          <a:effectLst>
            <a:outerShdw algn="ctr" blurRad="254000" dir="5400000" dist="127000" rotWithShape="false">
              <a:schemeClr val="accent1">
                <a:alpha val="20000"/>
              </a:schemeClr>
            </a:outerShdw>
          </a:effectLst>
        </p:spPr>
        <p:txBody>
          <a:bodyPr vert="horz" rot="0" anchor="ctr" wrap="square" tIns="45720" lIns="91440" bIns="45720" rIns="91440">
            <a:noAutofit/>
          </a:bodyPr>
          <a:p>
            <a:pPr algn="ctr" indent="-342900" marL="342900"/>
          </a:p>
        </p:txBody>
      </p:sp>
      <p:sp>
        <p:nvSpPr>
          <p:cNvPr name="TextBox 6" id="6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normAutofit/>
          </a:bodyPr>
          <a:lstStyle/>
          <a:p>
            <a:pPr algn="l" fontAlgn="auto" indent="0" marR="0" marL="0">
              <a:spcBef>
                <a:spcPct val="0"/>
              </a:spcBef>
              <a:spcAft>
                <a:spcPts val="1000"/>
              </a:spcAft>
              <a:defRPr/>
            </a:pPr>
            <a:r>
              <a:rPr lang="zh-CN" b="true" i="false" sz="3200" baseline="0" u="none" altLang="en-US">
                <a:ln/>
                <a:solidFill>
                  <a:srgbClr val="5C3F2F"/>
                </a:solidFill>
                <a:effectLst/>
                <a:latin typeface="微软雅黑"/>
                <a:ea typeface="微软雅黑"/>
              </a:rPr>
              <a:t>趣味识字：妈妈、爸爸、飞机互动游戏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>
            <a:off x="1365009" y="5087638"/>
            <a:ext cx="1872000" cy="396000"/>
          </a:xfrm>
          <a:prstGeom prst="roundRect">
            <a:avLst>
              <a:gd name="adj" fmla="val 20277"/>
            </a:avLst>
          </a:prstGeom>
          <a:solidFill>
            <a:schemeClr val="accent1"/>
          </a:solidFill>
          <a:ln>
            <a:noFill/>
          </a:ln>
        </p:spPr>
        <p:txBody>
          <a:bodyPr vert="horz" anchor="ctr" tIns="45720" lIns="91440" bIns="45720" rIns="91440">
            <a:normAutofit/>
          </a:bodyPr>
          <a:p>
            <a:pPr algn="ctr" marL="0"/>
            <a:r>
              <a:rPr lang="en-US" b="true" i="true" sz="1800" baseline="0" u="none">
                <a:solidFill>
                  <a:srgbClr val="5C3F2F"/>
                </a:solidFill>
                <a:latin typeface="微软雅黑"/>
                <a:ea typeface="微软雅黑"/>
              </a:rPr>
              <a:t>01</a:t>
            </a:r>
          </a:p>
        </p:txBody>
      </p:sp>
      <p:sp>
        <p:nvSpPr>
          <p:cNvPr name="AutoShape 8" id="8"/>
          <p:cNvSpPr/>
          <p:nvPr/>
        </p:nvSpPr>
        <p:spPr>
          <a:xfrm>
            <a:off x="1269473" y="3366613"/>
            <a:ext cx="2520000" cy="1023357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通过图片和游戏，轻松学习“妈”、“爸”、“飞机”三个词语。</a:t>
            </a:r>
          </a:p>
        </p:txBody>
      </p:sp>
      <p:sp>
        <p:nvSpPr>
          <p:cNvPr name="AutoShape 9" id="9"/>
          <p:cNvSpPr/>
          <p:nvPr/>
        </p:nvSpPr>
        <p:spPr>
          <a:xfrm>
            <a:off x="1269472" y="2901077"/>
            <a:ext cx="2520000" cy="3385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学习词语：妈、爸、飞机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60400" y="1942482"/>
            <a:ext cx="818320" cy="81832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algn="ctr" blurRad="254000" rotWithShape="false">
              <a:schemeClr val="accent1">
                <a:alpha val="20000"/>
              </a:schemeClr>
            </a:outerShdw>
          </a:effectLst>
        </p:spPr>
        <p:txBody>
          <a:bodyPr vert="horz" anchor="ctr" tIns="45720" lIns="91440" bIns="45720" rIns="91440">
            <a:normAutofit/>
          </a:bodyPr>
          <a:p>
            <a:pPr algn="ctr" marL="0">
              <a:lnSpc>
                <a:spcPct val="800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>
            <a:off x="886838" y="2151351"/>
            <a:ext cx="365444" cy="400583"/>
          </a:xfrm>
          <a:custGeom>
            <a:avLst/>
            <a:gdLst/>
            <a:ahLst/>
            <a:cxnLst/>
            <a:rect r="r" b="b" t="t" l="l"/>
            <a:pathLst>
              <a:path w="495300" h="542925" stroke="true" fill="norm" extrusionOk="true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gradFill>
            <a:gsLst>
              <a:gs pos="0">
                <a:srgbClr val="7ECEF4">
                  <a:lumMod val="60000"/>
                  <a:lumOff val="40000"/>
                </a:srgbClr>
              </a:gs>
              <a:gs pos="90000">
                <a:srgbClr val="7ECEF4"/>
              </a:gs>
            </a:gsLst>
            <a:lin ang="2700000"/>
          </a:gradFill>
          <a:ln>
            <a:noFill/>
          </a:ln>
          <a:effectLst/>
        </p:spPr>
        <p:txBody>
          <a:bodyPr vert="horz" anchor="ctr" wrap="none" tIns="17145" lIns="34290" bIns="17145" rIns="34290">
            <a:normAutofit/>
          </a:bodyPr>
          <a:p>
            <a:pPr algn="l" marL="0"/>
          </a:p>
        </p:txBody>
      </p:sp>
      <p:sp>
        <p:nvSpPr>
          <p:cNvPr name="AutoShape 12" id="12"/>
          <p:cNvSpPr/>
          <p:nvPr/>
        </p:nvSpPr>
        <p:spPr>
          <a:xfrm>
            <a:off x="4525114" y="2160201"/>
            <a:ext cx="818320" cy="81832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algn="ctr" blurRad="254000" rotWithShape="false">
              <a:schemeClr val="accent1">
                <a:alpha val="20000"/>
              </a:schemeClr>
            </a:outerShdw>
          </a:effectLst>
        </p:spPr>
        <p:txBody>
          <a:bodyPr vert="horz" anchor="ctr" tIns="45720" lIns="91440" bIns="45720" rIns="91440">
            <a:normAutofit/>
          </a:bodyPr>
          <a:p>
            <a:pPr algn="ctr" marL="0">
              <a:lnSpc>
                <a:spcPct val="80000"/>
              </a:lnSpc>
            </a:pPr>
          </a:p>
        </p:txBody>
      </p:sp>
      <p:sp>
        <p:nvSpPr>
          <p:cNvPr name="Freeform 13" id="13"/>
          <p:cNvSpPr/>
          <p:nvPr/>
        </p:nvSpPr>
        <p:spPr>
          <a:xfrm>
            <a:off x="4736274" y="2404523"/>
            <a:ext cx="396000" cy="329676"/>
          </a:xfrm>
          <a:custGeom>
            <a:avLst/>
            <a:gdLst/>
            <a:ahLst/>
            <a:cxnLst/>
            <a:rect r="r" b="b" t="t" l="l"/>
            <a:pathLst>
              <a:path w="526297" h="438150" stroke="true" fill="norm" extrusionOk="true">
                <a:moveTo>
                  <a:pt x="483573" y="133971"/>
                </a:moveTo>
                <a:cubicBezTo>
                  <a:pt x="507957" y="133971"/>
                  <a:pt x="527674" y="153688"/>
                  <a:pt x="527674" y="178072"/>
                </a:cubicBezTo>
                <a:cubicBezTo>
                  <a:pt x="527674" y="179215"/>
                  <a:pt x="527674" y="180358"/>
                  <a:pt x="527579" y="181501"/>
                </a:cubicBezTo>
                <a:lnTo>
                  <a:pt x="514244" y="355237"/>
                </a:lnTo>
                <a:cubicBezTo>
                  <a:pt x="513101" y="370096"/>
                  <a:pt x="500718" y="381621"/>
                  <a:pt x="485764" y="381621"/>
                </a:cubicBezTo>
                <a:lnTo>
                  <a:pt x="454998" y="381621"/>
                </a:lnTo>
                <a:lnTo>
                  <a:pt x="454998" y="438771"/>
                </a:lnTo>
                <a:lnTo>
                  <a:pt x="435948" y="438771"/>
                </a:lnTo>
                <a:lnTo>
                  <a:pt x="435948" y="381621"/>
                </a:lnTo>
                <a:lnTo>
                  <a:pt x="93048" y="381621"/>
                </a:lnTo>
                <a:lnTo>
                  <a:pt x="93048" y="438771"/>
                </a:lnTo>
                <a:lnTo>
                  <a:pt x="73998" y="438771"/>
                </a:lnTo>
                <a:lnTo>
                  <a:pt x="73998" y="381621"/>
                </a:lnTo>
                <a:lnTo>
                  <a:pt x="43328" y="381621"/>
                </a:lnTo>
                <a:cubicBezTo>
                  <a:pt x="28373" y="381621"/>
                  <a:pt x="15991" y="370096"/>
                  <a:pt x="14848" y="355237"/>
                </a:cubicBezTo>
                <a:lnTo>
                  <a:pt x="1513" y="181501"/>
                </a:lnTo>
                <a:cubicBezTo>
                  <a:pt x="-392" y="157212"/>
                  <a:pt x="17801" y="135971"/>
                  <a:pt x="42089" y="134162"/>
                </a:cubicBezTo>
                <a:cubicBezTo>
                  <a:pt x="43232" y="134066"/>
                  <a:pt x="44375" y="134066"/>
                  <a:pt x="45518" y="134066"/>
                </a:cubicBezTo>
                <a:cubicBezTo>
                  <a:pt x="73141" y="134066"/>
                  <a:pt x="96858" y="153688"/>
                  <a:pt x="101906" y="180834"/>
                </a:cubicBezTo>
                <a:lnTo>
                  <a:pt x="121623" y="286371"/>
                </a:lnTo>
                <a:lnTo>
                  <a:pt x="407373" y="286371"/>
                </a:lnTo>
                <a:lnTo>
                  <a:pt x="427185" y="180739"/>
                </a:lnTo>
                <a:cubicBezTo>
                  <a:pt x="432233" y="153592"/>
                  <a:pt x="455951" y="133971"/>
                  <a:pt x="483573" y="133971"/>
                </a:cubicBezTo>
                <a:close/>
                <a:moveTo>
                  <a:pt x="416898" y="621"/>
                </a:moveTo>
                <a:cubicBezTo>
                  <a:pt x="453760" y="621"/>
                  <a:pt x="483573" y="30434"/>
                  <a:pt x="483573" y="67296"/>
                </a:cubicBezTo>
                <a:lnTo>
                  <a:pt x="483573" y="115397"/>
                </a:lnTo>
                <a:cubicBezTo>
                  <a:pt x="481192" y="115112"/>
                  <a:pt x="478811" y="114921"/>
                  <a:pt x="476429" y="114921"/>
                </a:cubicBezTo>
                <a:cubicBezTo>
                  <a:pt x="445473" y="114921"/>
                  <a:pt x="418803" y="136448"/>
                  <a:pt x="412040" y="166451"/>
                </a:cubicBezTo>
                <a:lnTo>
                  <a:pt x="411564" y="168737"/>
                </a:lnTo>
                <a:lnTo>
                  <a:pt x="393086" y="267321"/>
                </a:lnTo>
                <a:lnTo>
                  <a:pt x="135911" y="267321"/>
                </a:lnTo>
                <a:lnTo>
                  <a:pt x="117432" y="168737"/>
                </a:lnTo>
                <a:cubicBezTo>
                  <a:pt x="111622" y="137495"/>
                  <a:pt x="84285" y="114921"/>
                  <a:pt x="52567" y="114921"/>
                </a:cubicBezTo>
                <a:lnTo>
                  <a:pt x="54948" y="67296"/>
                </a:lnTo>
                <a:cubicBezTo>
                  <a:pt x="54948" y="30434"/>
                  <a:pt x="84761" y="621"/>
                  <a:pt x="121623" y="621"/>
                </a:cubicBezTo>
                <a:lnTo>
                  <a:pt x="416898" y="621"/>
                </a:lnTo>
                <a:close/>
              </a:path>
            </a:pathLst>
          </a:custGeom>
          <a:gradFill>
            <a:gsLst>
              <a:gs pos="0">
                <a:srgbClr val="7ECEF4">
                  <a:lumMod val="60000"/>
                  <a:lumOff val="40000"/>
                </a:srgbClr>
              </a:gs>
              <a:gs pos="90000">
                <a:srgbClr val="7ECEF4"/>
              </a:gs>
            </a:gsLst>
            <a:lin ang="2700000"/>
          </a:gradFill>
          <a:ln>
            <a:noFill/>
          </a:ln>
          <a:effectLst/>
        </p:spPr>
        <p:txBody>
          <a:bodyPr vert="horz" anchor="ctr" wrap="none" tIns="17145" lIns="34290" bIns="17145" rIns="34290">
            <a:normAutofit/>
          </a:bodyPr>
          <a:p>
            <a:pPr algn="l" marL="0"/>
          </a:p>
        </p:txBody>
      </p:sp>
      <p:sp>
        <p:nvSpPr>
          <p:cNvPr name="AutoShape 14" id="14"/>
          <p:cNvSpPr/>
          <p:nvPr/>
        </p:nvSpPr>
        <p:spPr>
          <a:xfrm>
            <a:off x="5229722" y="5357310"/>
            <a:ext cx="1872000" cy="396000"/>
          </a:xfrm>
          <a:prstGeom prst="roundRect">
            <a:avLst>
              <a:gd name="adj" fmla="val 20277"/>
            </a:avLst>
          </a:prstGeom>
          <a:solidFill>
            <a:schemeClr val="accent1"/>
          </a:solidFill>
          <a:ln>
            <a:noFill/>
          </a:ln>
        </p:spPr>
        <p:txBody>
          <a:bodyPr vert="horz" anchor="ctr" tIns="45720" lIns="91440" bIns="45720" rIns="91440">
            <a:normAutofit/>
          </a:bodyPr>
          <a:p>
            <a:pPr algn="ctr" marL="0"/>
            <a:r>
              <a:rPr lang="en-US" b="true" i="true" sz="1800" baseline="0" u="none">
                <a:solidFill>
                  <a:srgbClr val="5C3F2F"/>
                </a:solidFill>
                <a:latin typeface="微软雅黑"/>
                <a:ea typeface="微软雅黑"/>
              </a:rPr>
              <a:t>02</a:t>
            </a:r>
          </a:p>
        </p:txBody>
      </p:sp>
      <p:sp>
        <p:nvSpPr>
          <p:cNvPr name="AutoShape 15" id="15"/>
          <p:cNvSpPr/>
          <p:nvPr/>
        </p:nvSpPr>
        <p:spPr>
          <a:xfrm>
            <a:off x="5134186" y="3636285"/>
            <a:ext cx="2520000" cy="1021883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通过妈妈、爸爸、飞机的图片，加深对词语的印象和理解。</a:t>
            </a:r>
          </a:p>
        </p:txBody>
      </p:sp>
      <p:sp>
        <p:nvSpPr>
          <p:cNvPr name="AutoShape 16" id="16"/>
          <p:cNvSpPr/>
          <p:nvPr/>
        </p:nvSpPr>
        <p:spPr>
          <a:xfrm>
            <a:off x="5134185" y="3170749"/>
            <a:ext cx="2520000" cy="3385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图片联想记忆</a:t>
            </a:r>
          </a:p>
        </p:txBody>
      </p:sp>
      <p:sp>
        <p:nvSpPr>
          <p:cNvPr name="AutoShape 17" id="17"/>
          <p:cNvSpPr/>
          <p:nvPr/>
        </p:nvSpPr>
        <p:spPr>
          <a:xfrm>
            <a:off x="8389831" y="1811849"/>
            <a:ext cx="818320" cy="81832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algn="ctr" blurRad="254000" rotWithShape="false">
              <a:schemeClr val="accent1">
                <a:alpha val="20000"/>
              </a:schemeClr>
            </a:outerShdw>
          </a:effectLst>
        </p:spPr>
        <p:txBody>
          <a:bodyPr vert="horz" anchor="ctr" tIns="45720" lIns="91440" bIns="45720" rIns="91440">
            <a:normAutofit/>
          </a:bodyPr>
          <a:p>
            <a:pPr algn="ctr" marL="0">
              <a:lnSpc>
                <a:spcPct val="80000"/>
              </a:lnSpc>
            </a:pPr>
          </a:p>
        </p:txBody>
      </p:sp>
      <p:sp>
        <p:nvSpPr>
          <p:cNvPr name="Freeform 18" id="18"/>
          <p:cNvSpPr/>
          <p:nvPr/>
        </p:nvSpPr>
        <p:spPr>
          <a:xfrm>
            <a:off x="8642296" y="2044724"/>
            <a:ext cx="327862" cy="352570"/>
          </a:xfrm>
          <a:custGeom>
            <a:avLst/>
            <a:gdLst/>
            <a:ahLst/>
            <a:cxnLst/>
            <a:rect r="r" b="b" t="t" l="l"/>
            <a:pathLst>
              <a:path w="487162" h="523875" stroke="true" fill="norm" extrusionOk="true">
                <a:moveTo>
                  <a:pt x="8774" y="514114"/>
                </a:moveTo>
                <a:lnTo>
                  <a:pt x="8203" y="513447"/>
                </a:lnTo>
                <a:lnTo>
                  <a:pt x="8203" y="513447"/>
                </a:lnTo>
                <a:lnTo>
                  <a:pt x="7727" y="512780"/>
                </a:lnTo>
                <a:cubicBezTo>
                  <a:pt x="6964" y="511828"/>
                  <a:pt x="6393" y="510780"/>
                  <a:pt x="5726" y="509732"/>
                </a:cubicBezTo>
                <a:lnTo>
                  <a:pt x="5726" y="509732"/>
                </a:lnTo>
                <a:lnTo>
                  <a:pt x="5250" y="508970"/>
                </a:lnTo>
                <a:lnTo>
                  <a:pt x="4488" y="507446"/>
                </a:lnTo>
                <a:lnTo>
                  <a:pt x="3821" y="505827"/>
                </a:lnTo>
                <a:lnTo>
                  <a:pt x="3726" y="505637"/>
                </a:lnTo>
                <a:lnTo>
                  <a:pt x="3631" y="505351"/>
                </a:lnTo>
                <a:lnTo>
                  <a:pt x="3631" y="505160"/>
                </a:lnTo>
                <a:lnTo>
                  <a:pt x="2964" y="503160"/>
                </a:lnTo>
                <a:cubicBezTo>
                  <a:pt x="2869" y="502684"/>
                  <a:pt x="2678" y="502303"/>
                  <a:pt x="2583" y="501826"/>
                </a:cubicBezTo>
                <a:cubicBezTo>
                  <a:pt x="2393" y="501160"/>
                  <a:pt x="2202" y="500588"/>
                  <a:pt x="2107" y="499921"/>
                </a:cubicBezTo>
                <a:cubicBezTo>
                  <a:pt x="1726" y="498493"/>
                  <a:pt x="1535" y="497064"/>
                  <a:pt x="1250" y="495635"/>
                </a:cubicBezTo>
                <a:lnTo>
                  <a:pt x="964" y="493159"/>
                </a:lnTo>
                <a:cubicBezTo>
                  <a:pt x="773" y="490968"/>
                  <a:pt x="678" y="488777"/>
                  <a:pt x="773" y="486587"/>
                </a:cubicBezTo>
                <a:cubicBezTo>
                  <a:pt x="1059" y="480300"/>
                  <a:pt x="2583" y="474109"/>
                  <a:pt x="5345" y="468298"/>
                </a:cubicBezTo>
                <a:lnTo>
                  <a:pt x="154983" y="151592"/>
                </a:lnTo>
                <a:cubicBezTo>
                  <a:pt x="157364" y="146544"/>
                  <a:pt x="158603" y="140924"/>
                  <a:pt x="158603" y="135305"/>
                </a:cubicBezTo>
                <a:lnTo>
                  <a:pt x="158603" y="19671"/>
                </a:lnTo>
                <a:lnTo>
                  <a:pt x="120503" y="19671"/>
                </a:lnTo>
                <a:lnTo>
                  <a:pt x="120503" y="621"/>
                </a:lnTo>
                <a:lnTo>
                  <a:pt x="368153" y="621"/>
                </a:lnTo>
                <a:lnTo>
                  <a:pt x="368153" y="19671"/>
                </a:lnTo>
                <a:lnTo>
                  <a:pt x="330053" y="19671"/>
                </a:lnTo>
                <a:lnTo>
                  <a:pt x="330053" y="135305"/>
                </a:lnTo>
                <a:cubicBezTo>
                  <a:pt x="330053" y="140924"/>
                  <a:pt x="331291" y="146449"/>
                  <a:pt x="333672" y="151592"/>
                </a:cubicBezTo>
                <a:lnTo>
                  <a:pt x="483310" y="468298"/>
                </a:lnTo>
                <a:cubicBezTo>
                  <a:pt x="488834" y="480014"/>
                  <a:pt x="489406" y="493444"/>
                  <a:pt x="484834" y="505541"/>
                </a:cubicBezTo>
                <a:lnTo>
                  <a:pt x="484739" y="505732"/>
                </a:lnTo>
                <a:lnTo>
                  <a:pt x="484167" y="507160"/>
                </a:lnTo>
                <a:cubicBezTo>
                  <a:pt x="479690" y="517066"/>
                  <a:pt x="470165" y="523734"/>
                  <a:pt x="459307" y="524401"/>
                </a:cubicBezTo>
                <a:lnTo>
                  <a:pt x="457497" y="524496"/>
                </a:lnTo>
                <a:lnTo>
                  <a:pt x="31253" y="524496"/>
                </a:lnTo>
                <a:lnTo>
                  <a:pt x="29444" y="524401"/>
                </a:lnTo>
                <a:cubicBezTo>
                  <a:pt x="28586" y="524305"/>
                  <a:pt x="27824" y="524305"/>
                  <a:pt x="26967" y="524115"/>
                </a:cubicBezTo>
                <a:cubicBezTo>
                  <a:pt x="25634" y="523925"/>
                  <a:pt x="24395" y="523639"/>
                  <a:pt x="23157" y="523258"/>
                </a:cubicBezTo>
                <a:lnTo>
                  <a:pt x="23157" y="523258"/>
                </a:lnTo>
                <a:cubicBezTo>
                  <a:pt x="21252" y="522686"/>
                  <a:pt x="19347" y="521924"/>
                  <a:pt x="17633" y="520972"/>
                </a:cubicBezTo>
                <a:lnTo>
                  <a:pt x="16204" y="520210"/>
                </a:lnTo>
                <a:cubicBezTo>
                  <a:pt x="15918" y="520020"/>
                  <a:pt x="15632" y="519829"/>
                  <a:pt x="15251" y="519638"/>
                </a:cubicBezTo>
                <a:cubicBezTo>
                  <a:pt x="13442" y="518495"/>
                  <a:pt x="11727" y="517066"/>
                  <a:pt x="10298" y="515542"/>
                </a:cubicBezTo>
                <a:lnTo>
                  <a:pt x="8774" y="514114"/>
                </a:lnTo>
                <a:lnTo>
                  <a:pt x="8774" y="514114"/>
                </a:lnTo>
                <a:close/>
                <a:moveTo>
                  <a:pt x="255377" y="404767"/>
                </a:moveTo>
                <a:lnTo>
                  <a:pt x="252519" y="406576"/>
                </a:lnTo>
                <a:lnTo>
                  <a:pt x="246995" y="410291"/>
                </a:lnTo>
                <a:cubicBezTo>
                  <a:pt x="199751" y="441628"/>
                  <a:pt x="120217" y="442581"/>
                  <a:pt x="55161" y="416864"/>
                </a:cubicBezTo>
                <a:lnTo>
                  <a:pt x="51351" y="415339"/>
                </a:lnTo>
                <a:lnTo>
                  <a:pt x="22490" y="476395"/>
                </a:lnTo>
                <a:lnTo>
                  <a:pt x="21633" y="478300"/>
                </a:lnTo>
                <a:cubicBezTo>
                  <a:pt x="19156" y="484872"/>
                  <a:pt x="19061" y="492111"/>
                  <a:pt x="21538" y="498778"/>
                </a:cubicBezTo>
                <a:cubicBezTo>
                  <a:pt x="22776" y="502017"/>
                  <a:pt x="25443" y="504303"/>
                  <a:pt x="28681" y="505065"/>
                </a:cubicBezTo>
                <a:lnTo>
                  <a:pt x="29920" y="505255"/>
                </a:lnTo>
                <a:lnTo>
                  <a:pt x="31063" y="505351"/>
                </a:lnTo>
                <a:lnTo>
                  <a:pt x="457306" y="505351"/>
                </a:lnTo>
                <a:lnTo>
                  <a:pt x="458450" y="505255"/>
                </a:lnTo>
                <a:cubicBezTo>
                  <a:pt x="462260" y="504875"/>
                  <a:pt x="465498" y="502303"/>
                  <a:pt x="466831" y="498683"/>
                </a:cubicBezTo>
                <a:cubicBezTo>
                  <a:pt x="469118" y="492778"/>
                  <a:pt x="469308" y="486205"/>
                  <a:pt x="467403" y="480205"/>
                </a:cubicBezTo>
                <a:lnTo>
                  <a:pt x="466736" y="478205"/>
                </a:lnTo>
                <a:lnTo>
                  <a:pt x="465879" y="476300"/>
                </a:lnTo>
                <a:lnTo>
                  <a:pt x="424255" y="388098"/>
                </a:lnTo>
                <a:cubicBezTo>
                  <a:pt x="366152" y="373810"/>
                  <a:pt x="296715" y="379335"/>
                  <a:pt x="255377" y="404767"/>
                </a:cubicBezTo>
                <a:close/>
                <a:moveTo>
                  <a:pt x="306240" y="257796"/>
                </a:moveTo>
                <a:cubicBezTo>
                  <a:pt x="287857" y="257796"/>
                  <a:pt x="272903" y="272750"/>
                  <a:pt x="272903" y="291134"/>
                </a:cubicBezTo>
                <a:cubicBezTo>
                  <a:pt x="272903" y="309517"/>
                  <a:pt x="287857" y="324471"/>
                  <a:pt x="306240" y="324471"/>
                </a:cubicBezTo>
                <a:cubicBezTo>
                  <a:pt x="324623" y="324471"/>
                  <a:pt x="339578" y="309517"/>
                  <a:pt x="339578" y="291134"/>
                </a:cubicBezTo>
                <a:cubicBezTo>
                  <a:pt x="339578" y="272750"/>
                  <a:pt x="324623" y="257796"/>
                  <a:pt x="306240" y="257796"/>
                </a:cubicBezTo>
                <a:close/>
              </a:path>
            </a:pathLst>
          </a:custGeom>
          <a:gradFill>
            <a:gsLst>
              <a:gs pos="0">
                <a:srgbClr val="7ECEF4">
                  <a:lumMod val="60000"/>
                  <a:lumOff val="40000"/>
                </a:srgbClr>
              </a:gs>
              <a:gs pos="90000">
                <a:srgbClr val="7ECEF4"/>
              </a:gs>
            </a:gsLst>
            <a:lin ang="2700000"/>
          </a:gradFill>
          <a:ln>
            <a:noFill/>
          </a:ln>
          <a:effectLst/>
        </p:spPr>
        <p:txBody>
          <a:bodyPr vert="horz" anchor="ctr" wrap="none" tIns="17145" lIns="34290" bIns="17145" rIns="34290">
            <a:normAutofit/>
          </a:bodyPr>
          <a:p>
            <a:pPr algn="l" marL="0"/>
          </a:p>
        </p:txBody>
      </p:sp>
      <p:sp>
        <p:nvSpPr>
          <p:cNvPr name="AutoShape 19" id="19"/>
          <p:cNvSpPr/>
          <p:nvPr/>
        </p:nvSpPr>
        <p:spPr>
          <a:xfrm>
            <a:off x="9094436" y="4902918"/>
            <a:ext cx="1872000" cy="396000"/>
          </a:xfrm>
          <a:prstGeom prst="roundRect">
            <a:avLst>
              <a:gd name="adj" fmla="val 20277"/>
            </a:avLst>
          </a:prstGeom>
          <a:solidFill>
            <a:schemeClr val="accent1"/>
          </a:solidFill>
          <a:ln>
            <a:noFill/>
          </a:ln>
        </p:spPr>
        <p:txBody>
          <a:bodyPr vert="horz" anchor="ctr" tIns="45720" lIns="91440" bIns="45720" rIns="91440">
            <a:normAutofit/>
          </a:bodyPr>
          <a:p>
            <a:pPr algn="ctr" marL="0"/>
            <a:r>
              <a:rPr lang="en-US" b="true" i="true" sz="1800" baseline="0" u="none">
                <a:solidFill>
                  <a:srgbClr val="5C3F2F"/>
                </a:solidFill>
                <a:latin typeface="微软雅黑"/>
                <a:ea typeface="微软雅黑"/>
              </a:rPr>
              <a:t>03</a:t>
            </a:r>
          </a:p>
        </p:txBody>
      </p:sp>
      <p:sp>
        <p:nvSpPr>
          <p:cNvPr name="AutoShape 20" id="20"/>
          <p:cNvSpPr/>
          <p:nvPr/>
        </p:nvSpPr>
        <p:spPr>
          <a:xfrm>
            <a:off x="8998900" y="3287933"/>
            <a:ext cx="2520000" cy="2043766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>
              <a:lnSpc>
                <a:spcPct val="150000"/>
              </a:lnSpc>
            </a:pPr>
            <a:r>
              <a:rPr lang="zh-CN" b="false" i="false" sz="1400" baseline="0" u="none" altLang="en-US">
                <a:solidFill>
                  <a:schemeClr val="tx1"/>
                </a:solidFill>
                <a:latin typeface="微软雅黑"/>
                <a:ea typeface="微软雅黑"/>
                <a:hlinkClick xmlns:ns0="http://schemas.openxmlformats.org/officeDocument/2006/relationships" ns0:id="rId2"/>
              </a:rPr>
              <a:t>点击链接，参与互动游戏，巩固所学词语：游戏链接</a:t>
            </a:r>
          </a:p>
        </p:txBody>
      </p:sp>
      <p:sp>
        <p:nvSpPr>
          <p:cNvPr name="AutoShape 21" id="21"/>
          <p:cNvSpPr/>
          <p:nvPr/>
        </p:nvSpPr>
        <p:spPr>
          <a:xfrm>
            <a:off x="8998899" y="2822397"/>
            <a:ext cx="2520000" cy="338554"/>
          </a:xfrm>
          <a:prstGeom prst="rect">
            <a:avLst/>
          </a:prstGeom>
        </p:spPr>
        <p:txBody>
          <a:bodyPr vert="horz" anchor="t" wrap="square" tIns="45720" lIns="91440" bIns="45720" rIns="91440">
            <a:spAutoFit/>
          </a:bodyPr>
          <a:p>
            <a:pPr algn="l" marL="0"/>
            <a:r>
              <a:rPr lang="zh-CN" b="true" i="false" sz="1600" baseline="0" u="none" altLang="en-US">
                <a:solidFill>
                  <a:schemeClr val="tx1"/>
                </a:solidFill>
                <a:latin typeface="微软雅黑"/>
                <a:ea typeface="微软雅黑"/>
              </a:rPr>
              <a:t>互动游戏链接</a:t>
            </a:r>
          </a:p>
        </p:txBody>
      </p:sp>
    </p:spTree>
  </p:cSld>
  <p:clrMapOvr>
    <a:masterClrMapping/>
  </p:clrMapOvr>
  <p:transition spd="fast"/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拓展应用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659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5875">
            <a:solidFill>
              <a:srgbClr val="5C3F2F"/>
            </a:solidFill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l" marL="0"/>
          </a:p>
        </p:txBody>
      </p:sp>
      <p:sp>
        <p:nvSpPr>
          <p:cNvPr name="AutoShape 3" id="3"/>
          <p:cNvSpPr/>
          <p:nvPr/>
        </p:nvSpPr>
        <p:spPr>
          <a:xfrm>
            <a:off x="961390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2400" baseline="0" u="none">
                <a:solidFill>
                  <a:schemeClr val="lt1"/>
                </a:solidFill>
                <a:latin typeface="等线"/>
                <a:ea typeface="等线"/>
              </a:rPr>
              <a:t>01</a:t>
            </a:r>
          </a:p>
        </p:txBody>
      </p:sp>
      <p:cxnSp>
        <p:nvCxnSpPr>
          <p:cNvPr name="Connector 4" id="4"/>
          <p:cNvCxnSpPr/>
          <p:nvPr/>
        </p:nvCxnSpPr>
        <p:spPr>
          <a:xfrm flipV="true">
            <a:off x="916305" y="3330575"/>
            <a:ext cx="4662805" cy="0"/>
          </a:xfrm>
          <a:prstGeom prst="line">
            <a:avLst/>
          </a:prstGeom>
          <a:ln w="22225">
            <a:solidFill>
              <a:srgbClr val="5C3F2F">
                <a:alpha val="50000"/>
              </a:srgbClr>
            </a:solidFill>
          </a:ln>
        </p:spPr>
      </p:cxnSp>
      <p:sp>
        <p:nvSpPr>
          <p:cNvPr name="AutoShape 5" id="5"/>
          <p:cNvSpPr/>
          <p:nvPr/>
        </p:nvSpPr>
        <p:spPr>
          <a:xfrm>
            <a:off x="639381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5875">
            <a:solidFill>
              <a:srgbClr val="5C3F2F"/>
            </a:solidFill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l" marL="0"/>
          </a:p>
        </p:txBody>
      </p:sp>
      <p:sp>
        <p:nvSpPr>
          <p:cNvPr name="AutoShape 6" id="6"/>
          <p:cNvSpPr/>
          <p:nvPr/>
        </p:nvSpPr>
        <p:spPr>
          <a:xfrm>
            <a:off x="6657975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2400" baseline="0" u="none">
                <a:solidFill>
                  <a:schemeClr val="lt1"/>
                </a:solidFill>
                <a:latin typeface="等线"/>
                <a:ea typeface="等线"/>
              </a:rPr>
              <a:t>02</a:t>
            </a:r>
          </a:p>
        </p:txBody>
      </p:sp>
      <p:cxnSp>
        <p:nvCxnSpPr>
          <p:cNvPr name="Connector 7" id="7"/>
          <p:cNvCxnSpPr/>
          <p:nvPr/>
        </p:nvCxnSpPr>
        <p:spPr>
          <a:xfrm flipV="true">
            <a:off x="6614160" y="3336290"/>
            <a:ext cx="4662170" cy="0"/>
          </a:xfrm>
          <a:prstGeom prst="line">
            <a:avLst/>
          </a:prstGeom>
          <a:ln w="22225">
            <a:solidFill>
              <a:srgbClr val="5C3F2F">
                <a:alpha val="50000"/>
              </a:srgbClr>
            </a:solidFill>
          </a:ln>
        </p:spPr>
      </p:cxnSp>
      <p:sp>
        <p:nvSpPr>
          <p:cNvPr name="TextBox 8" id="8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思源黑体 Normal"/>
                <a:ea typeface="思源黑体 Normal"/>
              </a:rPr>
              <a:t>一声在词语中的应用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>
            <a:off x="961390" y="2796540"/>
            <a:ext cx="4535805" cy="540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更多一声词语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916305" y="3431540"/>
            <a:ext cx="4580255" cy="220853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一声在很多词语中都会出现，让我们看看更多例子。</a:t>
            </a:r>
            <a:endParaRPr lang="en-US" sz="1100"/>
          </a:p>
          <a:p>
            <a:pPr fontAlgn="auto" algn="r" indent="0" marL="0">
              <a:lnSpc>
                <a:spcPct val="150000"/>
              </a:lnSpc>
            </a:pPr>
          </a:p>
          <a:p>
            <a:pPr fontAlgn="auto" algn="r" indent="0" marL="0">
              <a:lnSpc>
                <a:spcPct val="1500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>
            <a:off x="6657975" y="3390900"/>
            <a:ext cx="4536000" cy="2160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花 (huā) — 花朵 (flower)；山 (shān) — 山 (mountain)；天 (tiān) — 天空 (sky)</a:t>
            </a:r>
            <a:endParaRPr lang="en-US" sz="1100"/>
          </a:p>
          <a:p>
            <a:pPr fontAlgn="auto" algn="r" indent="0" marL="0">
              <a:lnSpc>
                <a:spcPct val="150000"/>
              </a:lnSpc>
            </a:pPr>
          </a:p>
          <a:p>
            <a:pPr fontAlgn="auto" algn="r" indent="0" marL="0">
              <a:lnSpc>
                <a:spcPct val="1500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>
            <a:off x="6657975" y="2796540"/>
            <a:ext cx="4535805" cy="540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举例说明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3829" y="1315497"/>
            <a:ext cx="230516" cy="230516"/>
          </a:xfrm>
          <a:prstGeom prst="ellipse">
            <a:avLst/>
          </a:prstGeom>
          <a:solidFill>
            <a:srgbClr val="5C3F2F"/>
          </a:solidFill>
        </p:spPr>
        <p:txBody>
          <a:bodyPr/>
          <a:p/>
        </p:txBody>
      </p:sp>
      <p:sp>
        <p:nvSpPr>
          <p:cNvPr name="AutoShape 3" id="3"/>
          <p:cNvSpPr/>
          <p:nvPr/>
        </p:nvSpPr>
        <p:spPr>
          <a:xfrm>
            <a:off x="763829" y="3191287"/>
            <a:ext cx="230516" cy="230516"/>
          </a:xfrm>
          <a:prstGeom prst="ellipse">
            <a:avLst/>
          </a:prstGeom>
          <a:solidFill>
            <a:srgbClr val="5C3F2F"/>
          </a:solidFill>
        </p:spPr>
        <p:txBody>
          <a:bodyPr/>
          <a:p/>
        </p:txBody>
      </p:sp>
      <p:sp>
        <p:nvSpPr>
          <p:cNvPr name="AutoShape 4" id="4"/>
          <p:cNvSpPr/>
          <p:nvPr/>
        </p:nvSpPr>
        <p:spPr>
          <a:xfrm>
            <a:off x="763829" y="5134387"/>
            <a:ext cx="230516" cy="230516"/>
          </a:xfrm>
          <a:prstGeom prst="ellipse">
            <a:avLst/>
          </a:prstGeom>
          <a:solidFill>
            <a:srgbClr val="5C3F2F"/>
          </a:solidFill>
        </p:spPr>
        <p:txBody>
          <a:bodyPr/>
          <a:p/>
        </p:txBody>
      </p:sp>
      <p:sp>
        <p:nvSpPr>
          <p:cNvPr name="TextBox 5" id="5"/>
          <p:cNvSpPr txBox="true"/>
          <p:nvPr/>
        </p:nvSpPr>
        <p:spPr>
          <a:xfrm>
            <a:off x="1065530" y="3100070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听音辨调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1065530" y="503364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听写任务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1065530" y="121475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听音判断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1065530" y="168656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听老师读词语，判断哪个包含一声。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2"/>
                </a:solidFill>
                <a:latin typeface="微软雅黑"/>
                <a:ea typeface="微软雅黑"/>
              </a:rPr>
              <a:t>找出声调的练习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1065530" y="358648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1) māma (妈妈)；2) bàba (爸爸)；3) lǎoshī (老师)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1192530" y="551942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  <a:hlinkClick r:id="rId3"/>
              </a:rPr>
              <a:t>请写出听到的一声音节。
音频链接：音频链接</a:t>
            </a:r>
            <a:endParaRPr lang="en-US" sz="1100"/>
          </a:p>
        </p:txBody>
      </p:sp>
      <p:pic>
        <p:nvPicPr>
          <p:cNvPr name="image20.png" id="13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7355205" y="1214755"/>
            <a:ext cx="4371975" cy="4371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347595" y="939800"/>
            <a:ext cx="6667500" cy="5488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anchor="ctr" tIns="45720" lIns="91440" bIns="45720" rIns="91440"/>
          <a:p>
            <a:pPr algn="ctr" marL="0"/>
          </a:p>
        </p:txBody>
      </p:sp>
      <p:grpSp>
        <p:nvGrpSpPr>
          <p:cNvPr name="Group 3" id="3"/>
          <p:cNvGrpSpPr/>
          <p:nvPr/>
        </p:nvGrpSpPr>
        <p:grpSpPr>
          <a:xfrm>
            <a:off x="2860040" y="1165225"/>
            <a:ext cx="7402195" cy="5163820"/>
            <a:chOff x="6179" y="1986"/>
            <a:chExt cx="11657" cy="8132"/>
          </a:xfrm>
        </p:grpSpPr>
        <p:sp>
          <p:nvSpPr>
            <p:cNvPr name="TextBox 4" id="4"/>
            <p:cNvSpPr txBox="true"/>
            <p:nvPr/>
          </p:nvSpPr>
          <p:spPr>
            <a:xfrm>
              <a:off x="6179" y="3491"/>
              <a:ext cx="1361" cy="907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02</a:t>
              </a:r>
              <a:endParaRPr lang="en-US" sz="1100"/>
            </a:p>
          </p:txBody>
        </p:sp>
        <p:sp>
          <p:nvSpPr>
            <p:cNvPr name="TextBox 5" id="5"/>
            <p:cNvSpPr txBox="true"/>
            <p:nvPr/>
          </p:nvSpPr>
          <p:spPr>
            <a:xfrm>
              <a:off x="6179" y="7625"/>
              <a:ext cx="1361" cy="907"/>
            </a:xfrm>
            <a:prstGeom prst="rect">
              <a:avLst/>
            </a:prstGeom>
            <a:noFill/>
          </p:spPr>
          <p:txBody>
            <a:bodyPr anchor="t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05</a:t>
              </a:r>
              <a:endParaRPr lang="en-US" sz="1100"/>
            </a:p>
          </p:txBody>
        </p:sp>
        <p:sp>
          <p:nvSpPr>
            <p:cNvPr name="TextBox 6" id="6"/>
            <p:cNvSpPr txBox="true"/>
            <p:nvPr/>
          </p:nvSpPr>
          <p:spPr>
            <a:xfrm>
              <a:off x="6179" y="6247"/>
              <a:ext cx="1361" cy="907"/>
            </a:xfrm>
            <a:prstGeom prst="rect">
              <a:avLst/>
            </a:prstGeom>
            <a:noFill/>
          </p:spPr>
          <p:txBody>
            <a:bodyPr anchor="t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04</a:t>
              </a:r>
              <a:endParaRPr lang="en-US" sz="1100"/>
            </a:p>
          </p:txBody>
        </p:sp>
        <p:sp>
          <p:nvSpPr>
            <p:cNvPr name="TextBox 7" id="7"/>
            <p:cNvSpPr txBox="true"/>
            <p:nvPr/>
          </p:nvSpPr>
          <p:spPr>
            <a:xfrm>
              <a:off x="6179" y="4869"/>
              <a:ext cx="1361" cy="907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03</a:t>
              </a:r>
              <a:endParaRPr lang="en-US" sz="1100"/>
            </a:p>
          </p:txBody>
        </p:sp>
        <p:sp>
          <p:nvSpPr>
            <p:cNvPr name="TextBox 8" id="8"/>
            <p:cNvSpPr txBox="true"/>
            <p:nvPr/>
          </p:nvSpPr>
          <p:spPr>
            <a:xfrm>
              <a:off x="6179" y="2113"/>
              <a:ext cx="1361" cy="907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01</a:t>
              </a:r>
              <a:endParaRPr lang="en-US" sz="1100"/>
            </a:p>
          </p:txBody>
        </p:sp>
        <p:sp>
          <p:nvSpPr>
            <p:cNvPr name="TextBox 9" id="9"/>
            <p:cNvSpPr txBox="true"/>
            <p:nvPr/>
          </p:nvSpPr>
          <p:spPr>
            <a:xfrm>
              <a:off x="7631" y="1986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课程导入章节内容</a:t>
              </a:r>
              <a:endParaRPr lang="en-US" sz="1100"/>
            </a:p>
          </p:txBody>
        </p:sp>
        <p:sp>
          <p:nvSpPr>
            <p:cNvPr name="TextBox 10" id="10"/>
            <p:cNvSpPr txBox="true"/>
            <p:nvPr/>
          </p:nvSpPr>
          <p:spPr>
            <a:xfrm>
              <a:off x="7631" y="3380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认识一声章节内容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>
              <a:off x="7631" y="4774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学习一声章节内容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>
              <a:off x="7631" y="6168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游戏互动章节内容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>
              <a:off x="7631" y="7562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拓展应用章节内容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>
              <a:off x="6179" y="8828"/>
              <a:ext cx="1361" cy="907"/>
            </a:xfrm>
            <a:prstGeom prst="rect">
              <a:avLst/>
            </a:prstGeom>
            <a:noFill/>
          </p:spPr>
          <p:txBody>
            <a:bodyPr anchor="t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06</a:t>
              </a:r>
              <a:endParaRPr lang="en-US" sz="1100"/>
            </a:p>
          </p:txBody>
        </p:sp>
        <p:sp>
          <p:nvSpPr>
            <p:cNvPr name="TextBox 15" id="15"/>
            <p:cNvSpPr txBox="true"/>
            <p:nvPr/>
          </p:nvSpPr>
          <p:spPr>
            <a:xfrm>
              <a:off x="7631" y="8956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巩固练习章节内容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>
            <a:off x="849630" y="130175"/>
            <a:ext cx="4248785" cy="70548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noAutofit/>
          </a:bodyPr>
          <a:lstStyle/>
          <a:p>
            <a:pPr algn="l" marL="0">
              <a:defRPr/>
            </a:pPr>
            <a:r>
              <a:rPr lang="en-US" b="true" i="false" sz="3600" baseline="0" u="none">
                <a:solidFill>
                  <a:srgbClr val="452F23"/>
                </a:solidFill>
                <a:latin typeface="微软雅黑"/>
                <a:ea typeface="微软雅黑"/>
              </a:rPr>
              <a:t>目录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巩固练习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554990" y="1428750"/>
            <a:ext cx="7606371" cy="4516115"/>
            <a:chOff x="839538" y="1872195"/>
            <a:chExt cx="7355692" cy="4391573"/>
          </a:xfrm>
        </p:grpSpPr>
        <p:sp>
          <p:nvSpPr>
            <p:cNvPr name="AutoShape 3" id="3"/>
            <p:cNvSpPr/>
            <p:nvPr/>
          </p:nvSpPr>
          <p:spPr>
            <a:xfrm>
              <a:off x="839538" y="1872195"/>
              <a:ext cx="1784843" cy="1785351"/>
            </a:xfrm>
            <a:prstGeom prst="teardrop">
              <a:avLst/>
            </a:prstGeom>
            <a:blipFill rotWithShape="true">
              <a:blip r:embed="rId2"/>
              <a:srcRect/>
              <a:stretch>
                <a:fillRect t="816" l="-27170" b="-816" r="-27453"/>
              </a:stretch>
            </a:blipFill>
            <a:ln cap="flat" cmpd="sng">
              <a:noFill/>
              <a:prstDash val="solid"/>
              <a:miter lim="800000"/>
            </a:ln>
            <a:effectLst/>
          </p:spPr>
          <p:txBody>
            <a:bodyPr vert="horz" anchor="ctr" tIns="46990" lIns="90170" bIns="46990" rIns="90170">
              <a:normAutofit/>
            </a:bodyPr>
            <a:p>
              <a:pPr algn="ctr" marL="0"/>
            </a:p>
          </p:txBody>
        </p:sp>
        <p:sp>
          <p:nvSpPr>
            <p:cNvPr name="AutoShape 4" id="4"/>
            <p:cNvSpPr/>
            <p:nvPr/>
          </p:nvSpPr>
          <p:spPr>
            <a:xfrm>
              <a:off x="6410387" y="1872195"/>
              <a:ext cx="1784843" cy="1785351"/>
            </a:xfrm>
            <a:prstGeom prst="teardrop">
              <a:avLst/>
            </a:prstGeom>
            <a:blipFill rotWithShape="true">
              <a:blip r:embed="rId3"/>
              <a:srcRect/>
              <a:stretch>
                <a:fillRect t="816" l="-24953" b="-816" r="-29670"/>
              </a:stretch>
            </a:blipFill>
            <a:ln cap="flat" cmpd="sng">
              <a:noFill/>
              <a:prstDash val="solid"/>
              <a:miter lim="800000"/>
            </a:ln>
            <a:effectLst/>
          </p:spPr>
          <p:txBody>
            <a:bodyPr vert="horz" anchor="ctr" tIns="46990" lIns="90170" bIns="46990" rIns="90170">
              <a:normAutofit/>
            </a:bodyPr>
            <a:p>
              <a:pPr algn="ctr" marL="0"/>
            </a:p>
          </p:txBody>
        </p:sp>
        <p:sp>
          <p:nvSpPr>
            <p:cNvPr name="AutoShape 5" id="5"/>
            <p:cNvSpPr/>
            <p:nvPr/>
          </p:nvSpPr>
          <p:spPr>
            <a:xfrm>
              <a:off x="839538" y="4478417"/>
              <a:ext cx="1784843" cy="1785351"/>
            </a:xfrm>
            <a:prstGeom prst="teardrop">
              <a:avLst/>
            </a:prstGeom>
            <a:blipFill rotWithShape="true">
              <a:blip r:embed="rId4"/>
              <a:srcRect/>
              <a:stretch>
                <a:fillRect t="1733" l="-27170" b="-1733" r="-27453"/>
              </a:stretch>
            </a:blipFill>
            <a:ln cap="flat" cmpd="sng">
              <a:noFill/>
              <a:prstDash val="solid"/>
              <a:miter lim="800000"/>
            </a:ln>
            <a:effectLst/>
          </p:spPr>
          <p:txBody>
            <a:bodyPr vert="horz" anchor="ctr" tIns="46990" lIns="90170" bIns="46990" rIns="90170">
              <a:normAutofit/>
            </a:bodyPr>
            <a:p>
              <a:pPr algn="ctr" marL="0"/>
            </a:p>
          </p:txBody>
        </p:sp>
        <p:sp>
          <p:nvSpPr>
            <p:cNvPr name="AutoShape 6" id="6"/>
            <p:cNvSpPr/>
            <p:nvPr/>
          </p:nvSpPr>
          <p:spPr>
            <a:xfrm>
              <a:off x="6410387" y="4478417"/>
              <a:ext cx="1784843" cy="1785351"/>
            </a:xfrm>
            <a:prstGeom prst="teardrop">
              <a:avLst/>
            </a:prstGeom>
            <a:blipFill rotWithShape="true">
              <a:blip r:embed="rId5"/>
              <a:srcRect/>
              <a:stretch>
                <a:fillRect t="1733" l="-24953" b="-1733" r="-29670"/>
              </a:stretch>
            </a:blipFill>
            <a:ln cap="flat" cmpd="sng">
              <a:noFill/>
              <a:prstDash val="solid"/>
              <a:miter lim="800000"/>
            </a:ln>
            <a:effectLst/>
          </p:spPr>
          <p:txBody>
            <a:bodyPr vert="horz" anchor="ctr" tIns="46990" lIns="90170" bIns="46990" rIns="90170">
              <a:normAutofit/>
            </a:bodyPr>
            <a:p>
              <a:pPr algn="ctr" marL="0"/>
            </a:p>
          </p:txBody>
        </p:sp>
      </p:grpSp>
      <p:sp>
        <p:nvSpPr>
          <p:cNvPr name="AutoShape 7" id="7"/>
          <p:cNvSpPr/>
          <p:nvPr/>
        </p:nvSpPr>
        <p:spPr>
          <a:xfrm>
            <a:off x="2536190" y="1255395"/>
            <a:ext cx="3515995" cy="792000"/>
          </a:xfrm>
          <a:prstGeom prst="rect">
            <a:avLst/>
          </a:prstGeom>
          <a:noFill/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20000"/>
              </a:lnSpc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听录音判断</a:t>
            </a:r>
          </a:p>
        </p:txBody>
      </p:sp>
      <p:sp>
        <p:nvSpPr>
          <p:cNvPr name="TextBox 8" id="8"/>
          <p:cNvSpPr txBox="true"/>
          <p:nvPr/>
        </p:nvSpPr>
        <p:spPr>
          <a:xfrm>
            <a:off x="2536190" y="2011680"/>
            <a:ext cx="3507740" cy="1810385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听录音，判断你听到的是一声的词语吗？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>
            <a:off x="2536190" y="3944620"/>
            <a:ext cx="3487420" cy="792000"/>
          </a:xfrm>
          <a:prstGeom prst="rect">
            <a:avLst/>
          </a:prstGeom>
          <a:noFill/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20000"/>
              </a:lnSpc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选择判断</a:t>
            </a:r>
          </a:p>
        </p:txBody>
      </p:sp>
      <p:sp>
        <p:nvSpPr>
          <p:cNvPr name="TextBox 10" id="10"/>
          <p:cNvSpPr txBox="true"/>
          <p:nvPr/>
        </p:nvSpPr>
        <p:spPr>
          <a:xfrm>
            <a:off x="2536190" y="4700905"/>
            <a:ext cx="3487420" cy="1810385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  <a:hlinkClick r:id="rId6"/>
              </a:rPr>
              <a:t>选项：是 / 不是
音频链接：音频链接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>
            <a:off x="8325485" y="1255395"/>
            <a:ext cx="3515995" cy="792000"/>
          </a:xfrm>
          <a:prstGeom prst="rect">
            <a:avLst/>
          </a:prstGeom>
          <a:noFill/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00000"/>
              </a:lnSpc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录音示例</a:t>
            </a:r>
          </a:p>
        </p:txBody>
      </p:sp>
      <p:sp>
        <p:nvSpPr>
          <p:cNvPr name="TextBox 12" id="12"/>
          <p:cNvSpPr txBox="true"/>
          <p:nvPr/>
        </p:nvSpPr>
        <p:spPr>
          <a:xfrm>
            <a:off x="8325485" y="2011680"/>
            <a:ext cx="3507740" cy="1810385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录音：huā (花)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>
            <a:off x="8325485" y="3944620"/>
            <a:ext cx="3487420" cy="792000"/>
          </a:xfrm>
          <a:prstGeom prst="rect">
            <a:avLst/>
          </a:prstGeom>
          <a:noFill/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20000"/>
              </a:lnSpc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口语任务</a:t>
            </a:r>
          </a:p>
        </p:txBody>
      </p:sp>
      <p:sp>
        <p:nvSpPr>
          <p:cNvPr name="TextBox 14" id="14"/>
          <p:cNvSpPr txBox="true"/>
          <p:nvPr/>
        </p:nvSpPr>
        <p:spPr>
          <a:xfrm>
            <a:off x="8325485" y="4700905"/>
            <a:ext cx="3487420" cy="1810385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请说出汉语中一声（高平调）的音节示例。</a:t>
            </a:r>
            <a:endParaRPr lang="en-US" sz="1100"/>
          </a:p>
        </p:txBody>
      </p:sp>
      <p:sp>
        <p:nvSpPr>
          <p:cNvPr name="Freeform 15" id="15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4"/>
                </a:solidFill>
                <a:latin typeface="微软雅黑"/>
                <a:ea typeface="微软雅黑"/>
              </a:rPr>
              <a:t>声调大挑战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>
            <a:off x="722630" y="3916045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0.jpeg" id="3"/>
          <p:cNvPicPr>
            <a:picLocks noChangeAspect="true"/>
          </p:cNvPicPr>
          <p:nvPr/>
        </p:nvPicPr>
        <p:blipFill>
          <a:blip r:embed="rId2"/>
          <a:srcRect l="13784" r="13784"/>
          <a:stretch>
            <a:fillRect t="0" l="0" b="0" r="0"/>
          </a:stretch>
        </p:blipFill>
        <p:spPr>
          <a:xfrm>
            <a:off x="695960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4" id="4"/>
          <p:cNvCxnSpPr/>
          <p:nvPr/>
        </p:nvCxnSpPr>
        <p:spPr>
          <a:xfrm>
            <a:off x="3523615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1.jpeg" id="5"/>
          <p:cNvPicPr>
            <a:picLocks noChangeAspect="true"/>
          </p:cNvPicPr>
          <p:nvPr/>
        </p:nvPicPr>
        <p:blipFill>
          <a:blip r:embed="rId3"/>
          <a:srcRect l="7077" r="7077"/>
          <a:stretch>
            <a:fillRect t="0" l="0" b="0" r="0"/>
          </a:stretch>
        </p:blipFill>
        <p:spPr>
          <a:xfrm>
            <a:off x="3491940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6" id="6"/>
          <p:cNvCxnSpPr/>
          <p:nvPr/>
        </p:nvCxnSpPr>
        <p:spPr>
          <a:xfrm>
            <a:off x="6324600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2.jpeg" id="7"/>
          <p:cNvPicPr>
            <a:picLocks noChangeAspect="true"/>
          </p:cNvPicPr>
          <p:nvPr/>
        </p:nvPicPr>
        <p:blipFill>
          <a:blip r:embed="rId4"/>
          <a:srcRect l="7077" r="7077"/>
          <a:stretch>
            <a:fillRect t="0" l="0" b="0" r="0"/>
          </a:stretch>
        </p:blipFill>
        <p:spPr>
          <a:xfrm>
            <a:off x="6280748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8" id="8"/>
          <p:cNvCxnSpPr/>
          <p:nvPr/>
        </p:nvCxnSpPr>
        <p:spPr>
          <a:xfrm>
            <a:off x="9071610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3.jpeg" id="9"/>
          <p:cNvPicPr>
            <a:picLocks noChangeAspect="true"/>
          </p:cNvPicPr>
          <p:nvPr/>
        </p:nvPicPr>
        <p:blipFill>
          <a:blip r:embed="rId5"/>
          <a:srcRect l="7077" r="7077"/>
          <a:stretch>
            <a:fillRect t="0" l="0" b="0" r="0"/>
          </a:stretch>
        </p:blipFill>
        <p:spPr>
          <a:xfrm>
            <a:off x="9074113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name="TextBox 10" id="10"/>
          <p:cNvSpPr txBox="true"/>
          <p:nvPr/>
        </p:nvSpPr>
        <p:spPr>
          <a:xfrm>
            <a:off x="69596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连线游戏说明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349194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拼音选项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6280785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汉字选项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>
            <a:off x="907415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听写任务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69596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将发一声的拼音和对应的汉字连起来。</a:t>
            </a:r>
          </a:p>
        </p:txBody>
      </p:sp>
      <p:sp>
        <p:nvSpPr>
          <p:cNvPr name="TextBox 15" id="15"/>
          <p:cNvSpPr txBox="true"/>
          <p:nvPr/>
        </p:nvSpPr>
        <p:spPr>
          <a:xfrm>
            <a:off x="349194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拼音：1. tiān 2. shān 3. huā</a:t>
            </a:r>
          </a:p>
        </p:txBody>
      </p:sp>
      <p:sp>
        <p:nvSpPr>
          <p:cNvPr name="TextBox 16" id="16"/>
          <p:cNvSpPr txBox="true"/>
          <p:nvPr/>
        </p:nvSpPr>
        <p:spPr>
          <a:xfrm>
            <a:off x="6278245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汉字：A. 花 B. 山 C. 天</a:t>
            </a:r>
          </a:p>
        </p:txBody>
      </p:sp>
      <p:sp>
        <p:nvSpPr>
          <p:cNvPr name="TextBox 17" id="17"/>
          <p:cNvSpPr txBox="true"/>
          <p:nvPr/>
        </p:nvSpPr>
        <p:spPr>
          <a:xfrm>
            <a:off x="907161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  <a:hlinkClick r:id="rId6"/>
              </a:rPr>
              <a:t>请写出听到的一声音节。
音频链接：音频链接</a:t>
            </a:r>
          </a:p>
        </p:txBody>
      </p:sp>
      <p:sp>
        <p:nvSpPr>
          <p:cNvPr name="Freeform 18" id="18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/>
          <a:p/>
        </p:txBody>
      </p:sp>
      <p:sp>
        <p:nvSpPr>
          <p:cNvPr name="TextBox 19" id="19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声调连线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课程总结与作业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>
            <a:off x="722630" y="3916045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0.jpeg" id="3"/>
          <p:cNvPicPr>
            <a:picLocks noChangeAspect="true"/>
          </p:cNvPicPr>
          <p:nvPr/>
        </p:nvPicPr>
        <p:blipFill>
          <a:blip r:embed="rId2"/>
          <a:srcRect l="13784" r="13784"/>
          <a:stretch>
            <a:fillRect t="0" l="0" b="0" r="0"/>
          </a:stretch>
        </p:blipFill>
        <p:spPr>
          <a:xfrm>
            <a:off x="695960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4" id="4"/>
          <p:cNvCxnSpPr/>
          <p:nvPr/>
        </p:nvCxnSpPr>
        <p:spPr>
          <a:xfrm>
            <a:off x="3523615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1.jpeg" id="5"/>
          <p:cNvPicPr>
            <a:picLocks noChangeAspect="true"/>
          </p:cNvPicPr>
          <p:nvPr/>
        </p:nvPicPr>
        <p:blipFill>
          <a:blip r:embed="rId3"/>
          <a:srcRect l="7077" r="7077"/>
          <a:stretch>
            <a:fillRect t="0" l="0" b="0" r="0"/>
          </a:stretch>
        </p:blipFill>
        <p:spPr>
          <a:xfrm>
            <a:off x="3491940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6" id="6"/>
          <p:cNvCxnSpPr/>
          <p:nvPr/>
        </p:nvCxnSpPr>
        <p:spPr>
          <a:xfrm>
            <a:off x="6324600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2.jpeg" id="7"/>
          <p:cNvPicPr>
            <a:picLocks noChangeAspect="true"/>
          </p:cNvPicPr>
          <p:nvPr/>
        </p:nvPicPr>
        <p:blipFill>
          <a:blip r:embed="rId4"/>
          <a:srcRect l="7077" r="7077"/>
          <a:stretch>
            <a:fillRect t="0" l="0" b="0" r="0"/>
          </a:stretch>
        </p:blipFill>
        <p:spPr>
          <a:xfrm>
            <a:off x="6280748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8" id="8"/>
          <p:cNvCxnSpPr/>
          <p:nvPr/>
        </p:nvCxnSpPr>
        <p:spPr>
          <a:xfrm>
            <a:off x="9071610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3.jpeg" id="9"/>
          <p:cNvPicPr>
            <a:picLocks noChangeAspect="true"/>
          </p:cNvPicPr>
          <p:nvPr/>
        </p:nvPicPr>
        <p:blipFill>
          <a:blip r:embed="rId5"/>
          <a:srcRect l="7077" r="7077"/>
          <a:stretch>
            <a:fillRect t="0" l="0" b="0" r="0"/>
          </a:stretch>
        </p:blipFill>
        <p:spPr>
          <a:xfrm>
            <a:off x="9074113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name="TextBox 10" id="10"/>
          <p:cNvSpPr txBox="true"/>
          <p:nvPr/>
        </p:nvSpPr>
        <p:spPr>
          <a:xfrm>
            <a:off x="69596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学习内容回顾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349194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一声的特点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6280785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学习建议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>
            <a:off x="907415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口语任务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69596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今天我们学习了汉语拼音的一声。</a:t>
            </a:r>
          </a:p>
        </p:txBody>
      </p:sp>
      <p:sp>
        <p:nvSpPr>
          <p:cNvPr name="TextBox 15" id="15"/>
          <p:cNvSpPr txBox="true"/>
          <p:nvPr/>
        </p:nvSpPr>
        <p:spPr>
          <a:xfrm>
            <a:off x="349194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一声高平，像飞机在空中平稳飞行。</a:t>
            </a:r>
          </a:p>
        </p:txBody>
      </p:sp>
      <p:sp>
        <p:nvSpPr>
          <p:cNvPr name="TextBox 16" id="16"/>
          <p:cNvSpPr txBox="true"/>
          <p:nvPr/>
        </p:nvSpPr>
        <p:spPr>
          <a:xfrm>
            <a:off x="6278245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多听多练，声调会越来越标准。</a:t>
            </a:r>
          </a:p>
        </p:txBody>
      </p:sp>
      <p:sp>
        <p:nvSpPr>
          <p:cNvPr name="TextBox 17" id="17"/>
          <p:cNvSpPr txBox="true"/>
          <p:nvPr/>
        </p:nvSpPr>
        <p:spPr>
          <a:xfrm>
            <a:off x="907161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请说出汉语中一声（高平调）的音节示例。</a:t>
            </a:r>
          </a:p>
        </p:txBody>
      </p:sp>
      <p:sp>
        <p:nvSpPr>
          <p:cNvPr name="Freeform 18" id="18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/>
          <a:p/>
        </p:txBody>
      </p:sp>
      <p:sp>
        <p:nvSpPr>
          <p:cNvPr name="TextBox 19" id="19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课程总结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8064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zh-CN" b="true" i="false" sz="3200" baseline="0" u="none" altLang="en-US">
                <a:ln/>
                <a:solidFill>
                  <a:srgbClr val="5C3F2F"/>
                </a:solidFill>
                <a:latin typeface="微软雅黑"/>
                <a:ea typeface="微软雅黑"/>
              </a:rPr>
              <a:t>布置作业大标题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459105" y="163258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朗读练习</a:t>
            </a: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>
            <a:off x="4397375" y="163258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寻找更多例子</a:t>
            </a:r>
            <a:endParaRPr lang="en-US" sz="1100"/>
          </a:p>
          <a:p>
            <a:pPr fontAlgn="auto" algn="l" indent="0" marL="0">
              <a:lnSpc>
                <a:spcPct val="110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>
            <a:off x="8298815" y="163258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预习</a:t>
            </a:r>
            <a:endParaRPr lang="en-US" sz="1100"/>
          </a:p>
          <a:p>
            <a:pPr fontAlgn="auto" algn="l" indent="0" marL="0">
              <a:lnSpc>
                <a:spcPct val="110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>
            <a:off x="459105" y="2788285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练习朗读今天学过的一声词语5遍。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4555490" y="2788285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在生活中找找更多一声词语，并尝试读出来。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8521065" y="2788285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预习二声的内容，为下节课做准备。</a:t>
            </a:r>
            <a:endParaRPr lang="en-US" sz="1100"/>
          </a:p>
          <a:p>
            <a:pPr fontAlgn="auto" algn="l" indent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</p:spTree>
  </p:cSld>
  <p:clrMapOvr>
    <a:masterClrMapping/>
  </p:clrMapOvr>
  <p:transition spd="slow"/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结束语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下课</a:t>
            </a: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ED595D"/>
          </a:solid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>
            <a:off x="685165" y="1434816"/>
            <a:ext cx="6076950" cy="4937125"/>
            <a:chOff x="1079" y="2205"/>
            <a:chExt cx="9570" cy="7775"/>
          </a:xfrm>
        </p:grpSpPr>
        <p:grpSp>
          <p:nvGrpSpPr>
            <p:cNvPr name="Group 5" id="5"/>
            <p:cNvGrpSpPr/>
            <p:nvPr/>
          </p:nvGrpSpPr>
          <p:grpSpPr>
            <a:xfrm>
              <a:off x="1079" y="6223"/>
              <a:ext cx="9524" cy="3757"/>
              <a:chOff x="1079" y="6223"/>
              <a:chExt cx="9524" cy="3757"/>
            </a:xfrm>
          </p:grpSpPr>
          <p:sp>
            <p:nvSpPr>
              <p:cNvPr name="TextBox 6" id="6"/>
              <p:cNvSpPr txBox="true"/>
              <p:nvPr/>
            </p:nvSpPr>
            <p:spPr>
              <a:xfrm>
                <a:off x="1079" y="7145"/>
                <a:ext cx="9524" cy="2835"/>
              </a:xfrm>
              <a:prstGeom prst="rect">
                <a:avLst/>
              </a:prstGeom>
            </p:spPr>
            <p:txBody>
              <a:bodyPr anchor="t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1800" baseline="0" u="none">
                    <a:solidFill>
                      <a:schemeClr val="tx1"/>
                    </a:solidFill>
                    <a:latin typeface="微软雅黑"/>
                    <a:ea typeface="微软雅黑"/>
                  </a:rPr>
                  <a:t>图片：
老师和学生一起合影，课堂结束</a:t>
                </a:r>
                <a:endParaRPr lang="en-US" sz="1100"/>
              </a:p>
            </p:txBody>
          </p:sp>
          <p:sp>
            <p:nvSpPr>
              <p:cNvPr name="TextBox 7" id="7"/>
              <p:cNvSpPr txBox="true"/>
              <p:nvPr/>
            </p:nvSpPr>
            <p:spPr>
              <a:xfrm>
                <a:off x="1079" y="6223"/>
                <a:ext cx="9524" cy="850"/>
              </a:xfrm>
              <a:prstGeom prst="rect">
                <a:avLst/>
              </a:prstGeom>
              <a:noFill/>
            </p:spPr>
            <p:txBody>
              <a:bodyPr anchor="ctr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2400" baseline="0" u="none">
                    <a:solidFill>
                      <a:srgbClr val="5C3F2F"/>
                    </a:solidFill>
                    <a:latin typeface="微软雅黑"/>
                    <a:ea typeface="微软雅黑"/>
                  </a:rPr>
                  <a:t>师生合影</a:t>
                </a:r>
                <a:endParaRPr lang="en-US" sz="1100"/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>
              <a:off x="1125" y="3180"/>
              <a:ext cx="9524" cy="2835"/>
            </a:xfrm>
            <a:prstGeom prst="rect">
              <a:avLst/>
            </a:prstGeom>
          </p:spPr>
          <p:txBody>
            <a:bodyPr anchor="t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1800" baseline="0" u="none">
                  <a:solidFill>
                    <a:schemeClr val="tx1"/>
                  </a:solidFill>
                  <a:latin typeface="微软雅黑"/>
                  <a:ea typeface="微软雅黑"/>
                </a:rPr>
                <a:t>同学们今天表现很棒！下节课再见！</a:t>
              </a:r>
              <a:endParaRPr lang="en-US" sz="1100"/>
            </a:p>
          </p:txBody>
        </p:sp>
        <p:sp>
          <p:nvSpPr>
            <p:cNvPr name="TextBox 9" id="9"/>
            <p:cNvSpPr txBox="true"/>
            <p:nvPr/>
          </p:nvSpPr>
          <p:spPr>
            <a:xfrm>
              <a:off x="1125" y="2205"/>
              <a:ext cx="9524" cy="850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2400" baseline="0" u="none">
                  <a:solidFill>
                    <a:srgbClr val="5C3F2F"/>
                  </a:solidFill>
                  <a:latin typeface="微软雅黑"/>
                  <a:ea typeface="微软雅黑"/>
                </a:rPr>
                <a:t>课堂再见</a:t>
              </a:r>
              <a:endParaRPr lang="en-US" sz="1100"/>
            </a:p>
          </p:txBody>
        </p:sp>
      </p:grpSp>
      <p:pic>
        <p:nvPicPr>
          <p:cNvPr name="image21.png" id="10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8195945" y="1435100"/>
            <a:ext cx="3996055" cy="4244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3362960" y="2776220"/>
            <a:ext cx="5234940" cy="201993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noAutofit/>
          </a:bodyPr>
          <a:lstStyle/>
          <a:p>
            <a:pPr algn="l" marL="0">
              <a:defRPr/>
            </a:pP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xiè xi</a:t>
            </a:r>
            <a:r>
              <a:rPr lang="en-US" b="true" i="false" sz="4000" baseline="0" u="none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e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 ！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zài jiàn ！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endParaRPr lang="en-US" sz="1100"/>
          </a:p>
          <a:p>
            <a:pPr algn="l" marL="0"/>
            <a:r>
              <a:rPr lang="en-US" b="true" i="false" sz="4000" baseline="0" u="none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谢  谢  ！</a:t>
            </a:r>
            <a:r>
              <a:rPr lang="en-US" b="true" i="false" sz="4000" baseline="0" u="none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再  见   ！</a:t>
            </a:r>
            <a:r>
              <a:rPr lang="zh-CN" b="false" i="false" sz="6000" baseline="0" u="none" altLang="en-US">
                <a:solidFill>
                  <a:schemeClr val="accent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胡晓波骚包体"/>
                <a:ea typeface="胡晓波骚包体"/>
              </a:rPr>
              <a:t> </a:t>
            </a:r>
          </a:p>
          <a:p>
            <a:pPr algn="l" marL="0"/>
            <a:r>
              <a:rPr lang="zh-CN" b="false" i="false" sz="6000" baseline="0" u="none" altLang="en-US">
                <a:solidFill>
                  <a:schemeClr val="accent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胡晓波骚包体"/>
                <a:ea typeface="胡晓波骚包体"/>
              </a:rPr>
              <a:t> </a:t>
            </a:r>
          </a:p>
          <a:p>
            <a:pPr algn="l" marL="0"/>
          </a:p>
        </p:txBody>
      </p:sp>
      <p:pic>
        <p:nvPicPr>
          <p:cNvPr name="image34.png" id="3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 flipV="true">
            <a:off x="0" y="0"/>
            <a:ext cx="12192000" cy="22098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20394075">
            <a:off x="11692244" y="532111"/>
            <a:ext cx="999511" cy="999511"/>
          </a:xfrm>
          <a:prstGeom prst="ellipse">
            <a:avLst/>
          </a:prstGeom>
          <a:pattFill prst="ltDnDiag">
            <a:fgClr>
              <a:srgbClr val="F6C735"/>
            </a:fgClr>
            <a:bgClr>
              <a:schemeClr val="bg1"/>
            </a:bgClr>
          </a:patt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5" id="5"/>
          <p:cNvSpPr/>
          <p:nvPr/>
        </p:nvSpPr>
        <p:spPr>
          <a:xfrm rot="20394075">
            <a:off x="11306149" y="2155188"/>
            <a:ext cx="489588" cy="489588"/>
          </a:xfrm>
          <a:prstGeom prst="ellipse">
            <a:avLst/>
          </a:prstGeom>
          <a:pattFill prst="pct10">
            <a:fgClr>
              <a:srgbClr val="F6C735"/>
            </a:fgClr>
            <a:bgClr>
              <a:schemeClr val="bg1"/>
            </a:bgClr>
          </a:patt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6" id="6"/>
          <p:cNvSpPr/>
          <p:nvPr/>
        </p:nvSpPr>
        <p:spPr>
          <a:xfrm rot="20394075">
            <a:off x="-436422" y="1079950"/>
            <a:ext cx="881418" cy="881418"/>
          </a:xfrm>
          <a:prstGeom prst="ellipse">
            <a:avLst/>
          </a:prstGeom>
          <a:pattFill prst="pct10">
            <a:fgClr>
              <a:srgbClr val="F6C735"/>
            </a:fgClr>
            <a:bgClr>
              <a:schemeClr val="bg1"/>
            </a:bgClr>
          </a:patt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7" id="7"/>
          <p:cNvSpPr/>
          <p:nvPr/>
        </p:nvSpPr>
        <p:spPr>
          <a:xfrm rot="20394075">
            <a:off x="601294" y="3787394"/>
            <a:ext cx="371488" cy="371488"/>
          </a:xfrm>
          <a:prstGeom prst="ellipse">
            <a:avLst/>
          </a:prstGeom>
          <a:pattFill prst="pct10">
            <a:fgClr>
              <a:srgbClr val="F6C735"/>
            </a:fgClr>
            <a:bgClr>
              <a:schemeClr val="bg1"/>
            </a:bgClr>
          </a:patt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pic>
        <p:nvPicPr>
          <p:cNvPr name="image35.png" id="8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>
            <a:off x="503015" y="683888"/>
            <a:ext cx="2092368" cy="2092368"/>
          </a:xfrm>
          <a:prstGeom prst="rect">
            <a:avLst/>
          </a:prstGeom>
        </p:spPr>
      </p:pic>
    </p:spTree>
  </p:cSld>
  <p:clrMapOvr>
    <a:masterClrMapping/>
  </p:clrMapOvr>
  <p:transition spd="slow" advTm="5850"/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repeatCount="1000" spd="100%" accel="0%" decel="0%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7" dur="1000" repeatCount="1000" spd="100%" accel="0%" decel="0%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spd="100%" accel="0%" decel="0%" autoRev="tru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9283 L -3.33333E-6 0.00024 " pathEditMode="relative" rAng="0" ptsTypes="AA">
                                      <p:cBhvr>
                                        <p:cTn id="11" dur="2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repeatCount="1000" spd="100%" accel="0%" decel="0%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4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1000" spd="100%" accel="0%" decel="0%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7" dur="500" repeatCount="1000" spd="100%" accel="0%" decel="0%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repeatCount="1000" spd="100%" accel="0%" decel="0%" autoRev="true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grpId="1" spid="2"/>
    </p:bldLst>
  </p:timing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课程导入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109085" y="2458085"/>
            <a:ext cx="8077200" cy="2881630"/>
          </a:xfrm>
          <a:prstGeom prst="rect">
            <a:avLst/>
          </a:prstGeom>
          <a:solidFill>
            <a:srgbClr val="FFFFFF"/>
          </a:solidFill>
        </p:spPr>
        <p:txBody>
          <a:bodyPr anchor="t" rtlCol="false" vert="horz" tIns="46990" lIns="90170" bIns="46990" rIns="90170">
            <a:normAutofit/>
          </a:bodyPr>
          <a:lstStyle/>
          <a:p>
            <a:pPr algn="ctr" indent="0" marL="0">
              <a:lnSpc>
                <a:spcPts val="2660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685800" y="1871345"/>
            <a:ext cx="4126865" cy="4126865"/>
          </a:xfrm>
          <a:custGeom>
            <a:avLst/>
            <a:gdLst/>
            <a:ahLst/>
            <a:cxnLst/>
            <a:rect r="r" b="b" t="t" l="l"/>
            <a:pathLst>
              <a:path w="812800" h="812800" stroke="true" fill="norm" extrusionOk="true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true">
            <a:blip r:embed="rId2">
              <a:alphaModFix amt="97000"/>
            </a:blip>
            <a:stretch>
              <a:fillRect t="0" l="-31000" b="0" r="-31000"/>
            </a:stretch>
          </a:blipFill>
          <a:ln cap="sq">
            <a:noFill/>
            <a:prstDash val="solid"/>
            <a:miter lim="800000"/>
          </a:ln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课程开始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191760" y="3294380"/>
            <a:ext cx="6480175" cy="1800225"/>
          </a:xfrm>
          <a:prstGeom prst="rect">
            <a:avLst/>
          </a:prstGeom>
        </p:spPr>
        <p:txBody>
          <a:bodyPr anchor="t" rtlCol="false" vert="horz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图片：
熊猫在草地上跳越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5191760" y="2783205"/>
            <a:ext cx="6480175" cy="4318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800" baseline="0" u="none">
                <a:solidFill>
                  <a:srgbClr val="5C3F2F"/>
                </a:solidFill>
                <a:latin typeface="微软雅黑"/>
                <a:ea typeface="微软雅黑"/>
              </a:rPr>
              <a:t>熊猫跳跃</a:t>
            </a:r>
            <a:endParaRPr lang="en-US" sz="1100"/>
          </a:p>
        </p:txBody>
      </p:sp>
      <p:sp>
        <p:nvSpPr>
          <p:cNvPr name="Freeform 7" id="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/>
          <a:p/>
        </p:txBody>
      </p:sp>
    </p:spTree>
  </p:cSld>
  <p:clrMapOvr>
    <a:masterClrMapping/>
  </p:clrMapOvr>
  <p:transition spd="fast" advClick="false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4512310" y="4821555"/>
            <a:ext cx="996315" cy="1016000"/>
            <a:chOff x="7499" y="8150"/>
            <a:chExt cx="1600" cy="1600"/>
          </a:xfrm>
          <a:solidFill>
            <a:srgbClr val="FFC000"/>
          </a:solidFill>
        </p:grpSpPr>
        <p:sp>
          <p:nvSpPr>
            <p:cNvPr name="AutoShape 3" id="3"/>
            <p:cNvSpPr/>
            <p:nvPr/>
          </p:nvSpPr>
          <p:spPr>
            <a:xfrm>
              <a:off x="7499" y="8150"/>
              <a:ext cx="1600" cy="1600"/>
            </a:xfrm>
            <a:prstGeom prst="ellipse">
              <a:avLst/>
            </a:prstGeom>
            <a:grpFill/>
          </p:spPr>
        </p:sp>
        <p:sp>
          <p:nvSpPr>
            <p:cNvPr name="TextBox 4" id="4"/>
            <p:cNvSpPr txBox="true"/>
            <p:nvPr/>
          </p:nvSpPr>
          <p:spPr>
            <a:xfrm>
              <a:off x="7523" y="8405"/>
              <a:ext cx="1553" cy="1091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rmAutofit/>
            </a:bodyPr>
            <a:lstStyle/>
            <a:p>
              <a:pPr algn="ctr" fontAlgn="auto" indent="0" marL="0">
                <a:lnSpc>
                  <a:spcPct val="100000"/>
                </a:lnSpc>
                <a:defRPr/>
              </a:pPr>
              <a:r>
                <a:rPr lang="en-US" b="false" i="false" sz="2800" baseline="0" u="none">
                  <a:solidFill>
                    <a:srgbClr val="FFFFFF"/>
                  </a:solidFill>
                  <a:latin typeface="思源黑体 Normal"/>
                  <a:ea typeface="思源黑体 Normal"/>
                </a:rPr>
                <a:t>03</a:t>
              </a:r>
              <a:endParaRPr lang="en-US" sz="1100"/>
            </a:p>
          </p:txBody>
        </p:sp>
      </p:grpSp>
      <p:grpSp>
        <p:nvGrpSpPr>
          <p:cNvPr name="Group 5" id="5"/>
          <p:cNvGrpSpPr/>
          <p:nvPr/>
        </p:nvGrpSpPr>
        <p:grpSpPr>
          <a:xfrm>
            <a:off x="4512310" y="1049655"/>
            <a:ext cx="996315" cy="1016000"/>
            <a:chOff x="7499" y="1915"/>
            <a:chExt cx="1600" cy="1600"/>
          </a:xfrm>
          <a:solidFill>
            <a:srgbClr val="FFC000"/>
          </a:solidFill>
        </p:grpSpPr>
        <p:sp>
          <p:nvSpPr>
            <p:cNvPr name="AutoShape 6" id="6"/>
            <p:cNvSpPr/>
            <p:nvPr/>
          </p:nvSpPr>
          <p:spPr>
            <a:xfrm>
              <a:off x="7499" y="1915"/>
              <a:ext cx="1600" cy="1600"/>
            </a:xfrm>
            <a:prstGeom prst="ellipse">
              <a:avLst/>
            </a:prstGeom>
            <a:grpFill/>
          </p:spPr>
        </p:sp>
        <p:sp>
          <p:nvSpPr>
            <p:cNvPr name="TextBox 7" id="7"/>
            <p:cNvSpPr txBox="true"/>
            <p:nvPr/>
          </p:nvSpPr>
          <p:spPr>
            <a:xfrm>
              <a:off x="7523" y="2170"/>
              <a:ext cx="1553" cy="1091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rmAutofit/>
            </a:bodyPr>
            <a:lstStyle/>
            <a:p>
              <a:pPr algn="ctr" fontAlgn="auto" indent="0" marL="0">
                <a:lnSpc>
                  <a:spcPct val="100000"/>
                </a:lnSpc>
                <a:defRPr/>
              </a:pPr>
              <a:r>
                <a:rPr lang="en-US" b="false" i="false" sz="2800" baseline="0" u="none">
                  <a:solidFill>
                    <a:srgbClr val="FFFFFF"/>
                  </a:solidFill>
                  <a:latin typeface="思源黑体 Normal"/>
                  <a:ea typeface="思源黑体 Normal"/>
                </a:rPr>
                <a:t>01</a:t>
              </a:r>
              <a:endParaRPr lang="en-US" sz="1100"/>
            </a:p>
          </p:txBody>
        </p:sp>
      </p:grpSp>
      <p:grpSp>
        <p:nvGrpSpPr>
          <p:cNvPr name="Group 8" id="8"/>
          <p:cNvGrpSpPr/>
          <p:nvPr/>
        </p:nvGrpSpPr>
        <p:grpSpPr>
          <a:xfrm>
            <a:off x="4512310" y="2935605"/>
            <a:ext cx="996315" cy="1016000"/>
            <a:chOff x="7499" y="4957"/>
            <a:chExt cx="1600" cy="1600"/>
          </a:xfrm>
          <a:solidFill>
            <a:srgbClr val="FFC000"/>
          </a:solidFill>
        </p:grpSpPr>
        <p:sp>
          <p:nvSpPr>
            <p:cNvPr name="AutoShape 9" id="9"/>
            <p:cNvSpPr/>
            <p:nvPr/>
          </p:nvSpPr>
          <p:spPr>
            <a:xfrm>
              <a:off x="7499" y="4957"/>
              <a:ext cx="1600" cy="1600"/>
            </a:xfrm>
            <a:prstGeom prst="ellipse">
              <a:avLst/>
            </a:prstGeom>
            <a:grpFill/>
          </p:spPr>
        </p:sp>
        <p:sp>
          <p:nvSpPr>
            <p:cNvPr name="TextBox 10" id="10"/>
            <p:cNvSpPr txBox="true"/>
            <p:nvPr/>
          </p:nvSpPr>
          <p:spPr>
            <a:xfrm>
              <a:off x="7523" y="5212"/>
              <a:ext cx="1553" cy="1091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rmAutofit/>
            </a:bodyPr>
            <a:lstStyle/>
            <a:p>
              <a:pPr algn="ctr" fontAlgn="auto" indent="0" marL="0">
                <a:lnSpc>
                  <a:spcPct val="100000"/>
                </a:lnSpc>
                <a:defRPr/>
              </a:pPr>
              <a:r>
                <a:rPr lang="en-US" b="false" i="false" sz="2800" baseline="0" u="none">
                  <a:solidFill>
                    <a:srgbClr val="FFFFFF"/>
                  </a:solidFill>
                  <a:latin typeface="思源黑体 Normal"/>
                  <a:ea typeface="思源黑体 Normal"/>
                </a:rPr>
                <a:t>02</a:t>
              </a:r>
              <a:endParaRPr lang="en-US" sz="1100"/>
            </a:p>
          </p:txBody>
        </p:sp>
      </p:grpSp>
      <p:sp>
        <p:nvSpPr>
          <p:cNvPr name="TextBox 11" id="11"/>
          <p:cNvSpPr txBox="true"/>
          <p:nvPr/>
        </p:nvSpPr>
        <p:spPr>
          <a:xfrm>
            <a:off x="5708650" y="1420495"/>
            <a:ext cx="5860415" cy="136779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同学们好！见到你们真开心！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5708650" y="4714240"/>
            <a:ext cx="5860415" cy="431800"/>
          </a:xfrm>
          <a:prstGeom prst="rect">
            <a:avLst/>
          </a:prstGeom>
        </p:spPr>
        <p:txBody>
          <a:bodyPr anchor="b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开启学习之旅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>
            <a:off x="5708650" y="2823210"/>
            <a:ext cx="5860415" cy="431800"/>
          </a:xfrm>
          <a:prstGeom prst="rect">
            <a:avLst/>
          </a:prstGeom>
        </p:spPr>
        <p:txBody>
          <a:bodyPr anchor="b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天气与午餐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5708650" y="941070"/>
            <a:ext cx="5860415" cy="431800"/>
          </a:xfrm>
          <a:prstGeom prst="rect">
            <a:avLst/>
          </a:prstGeom>
        </p:spPr>
        <p:txBody>
          <a:bodyPr anchor="b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师生问好</a:t>
            </a:r>
            <a:endParaRPr lang="en-US" sz="1100"/>
          </a:p>
        </p:txBody>
      </p:sp>
      <p:sp>
        <p:nvSpPr>
          <p:cNvPr name="Freeform 15" id="15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课堂热身</a:t>
            </a:r>
            <a:endParaRPr lang="en-US" sz="1100"/>
          </a:p>
        </p:txBody>
      </p:sp>
      <p:sp>
        <p:nvSpPr>
          <p:cNvPr name="TextBox 17" id="17"/>
          <p:cNvSpPr txBox="true"/>
          <p:nvPr/>
        </p:nvSpPr>
        <p:spPr>
          <a:xfrm>
            <a:off x="5709285" y="3300730"/>
            <a:ext cx="5860415" cy="136779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今天天气怎么样？你吃午饭了吗？</a:t>
            </a:r>
            <a:endParaRPr lang="en-US" sz="1100"/>
          </a:p>
        </p:txBody>
      </p:sp>
      <p:sp>
        <p:nvSpPr>
          <p:cNvPr name="TextBox 18" id="18"/>
          <p:cNvSpPr txBox="true"/>
          <p:nvPr/>
        </p:nvSpPr>
        <p:spPr>
          <a:xfrm>
            <a:off x="5786755" y="5180965"/>
            <a:ext cx="5860415" cy="136779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让我们一起开始今天的中文学习之旅吧！</a:t>
            </a:r>
            <a:endParaRPr lang="en-US" sz="1100"/>
          </a:p>
        </p:txBody>
      </p:sp>
      <p:pic>
        <p:nvPicPr>
          <p:cNvPr name="image20.png" id="19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418465" y="1420495"/>
            <a:ext cx="4071620" cy="4071620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3829" y="1315497"/>
            <a:ext cx="230516" cy="230516"/>
          </a:xfrm>
          <a:prstGeom prst="ellipse">
            <a:avLst/>
          </a:prstGeom>
          <a:solidFill>
            <a:srgbClr val="5C3F2F"/>
          </a:solidFill>
        </p:spPr>
        <p:txBody>
          <a:bodyPr/>
          <a:p/>
        </p:txBody>
      </p:sp>
      <p:sp>
        <p:nvSpPr>
          <p:cNvPr name="AutoShape 3" id="3"/>
          <p:cNvSpPr/>
          <p:nvPr/>
        </p:nvSpPr>
        <p:spPr>
          <a:xfrm>
            <a:off x="763829" y="3191287"/>
            <a:ext cx="230516" cy="230516"/>
          </a:xfrm>
          <a:prstGeom prst="ellipse">
            <a:avLst/>
          </a:prstGeom>
          <a:solidFill>
            <a:srgbClr val="5C3F2F"/>
          </a:solidFill>
        </p:spPr>
        <p:txBody>
          <a:bodyPr/>
          <a:p/>
        </p:txBody>
      </p:sp>
      <p:sp>
        <p:nvSpPr>
          <p:cNvPr name="AutoShape 4" id="4"/>
          <p:cNvSpPr/>
          <p:nvPr/>
        </p:nvSpPr>
        <p:spPr>
          <a:xfrm>
            <a:off x="763829" y="5134387"/>
            <a:ext cx="230516" cy="230516"/>
          </a:xfrm>
          <a:prstGeom prst="ellipse">
            <a:avLst/>
          </a:prstGeom>
          <a:solidFill>
            <a:srgbClr val="5C3F2F"/>
          </a:solidFill>
        </p:spPr>
        <p:txBody>
          <a:bodyPr/>
          <a:p/>
        </p:txBody>
      </p:sp>
      <p:sp>
        <p:nvSpPr>
          <p:cNvPr name="TextBox 5" id="5"/>
          <p:cNvSpPr txBox="true"/>
          <p:nvPr/>
        </p:nvSpPr>
        <p:spPr>
          <a:xfrm>
            <a:off x="1065530" y="3100070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检查作业完成情况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1065530" y="503364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解决疑难问题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1065530" y="121475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回顾上节课内容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1065530" y="168656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上节课我们学习了什么？还记得吗？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2"/>
                </a:solidFill>
                <a:latin typeface="微软雅黑"/>
                <a:ea typeface="微软雅黑"/>
              </a:rPr>
              <a:t>复习旧知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1065530" y="358648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老师布置的作业大家都完成了吗？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1192530" y="551942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有没有遇到什么困难？现在我们一起来检查！</a:t>
            </a:r>
            <a:endParaRPr lang="en-US" sz="1100"/>
          </a:p>
        </p:txBody>
      </p:sp>
      <p:pic>
        <p:nvPicPr>
          <p:cNvPr name="image20.png" id="13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7355205" y="1214755"/>
            <a:ext cx="4371975" cy="4371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认识一声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3829" y="1315497"/>
            <a:ext cx="230516" cy="230516"/>
          </a:xfrm>
          <a:prstGeom prst="ellipse">
            <a:avLst/>
          </a:prstGeom>
          <a:solidFill>
            <a:srgbClr val="5C3F2F"/>
          </a:solidFill>
        </p:spPr>
        <p:txBody>
          <a:bodyPr/>
          <a:p/>
        </p:txBody>
      </p:sp>
      <p:sp>
        <p:nvSpPr>
          <p:cNvPr name="AutoShape 3" id="3"/>
          <p:cNvSpPr/>
          <p:nvPr/>
        </p:nvSpPr>
        <p:spPr>
          <a:xfrm>
            <a:off x="763829" y="3191287"/>
            <a:ext cx="230516" cy="230516"/>
          </a:xfrm>
          <a:prstGeom prst="ellipse">
            <a:avLst/>
          </a:prstGeom>
          <a:solidFill>
            <a:srgbClr val="5C3F2F"/>
          </a:solidFill>
        </p:spPr>
        <p:txBody>
          <a:bodyPr/>
          <a:p/>
        </p:txBody>
      </p:sp>
      <p:sp>
        <p:nvSpPr>
          <p:cNvPr name="AutoShape 4" id="4"/>
          <p:cNvSpPr/>
          <p:nvPr/>
        </p:nvSpPr>
        <p:spPr>
          <a:xfrm>
            <a:off x="763829" y="5134387"/>
            <a:ext cx="230516" cy="230516"/>
          </a:xfrm>
          <a:prstGeom prst="ellipse">
            <a:avLst/>
          </a:prstGeom>
          <a:solidFill>
            <a:srgbClr val="5C3F2F"/>
          </a:solidFill>
        </p:spPr>
        <p:txBody>
          <a:bodyPr/>
          <a:p/>
        </p:txBody>
      </p:sp>
      <p:sp>
        <p:nvSpPr>
          <p:cNvPr name="TextBox 5" id="5"/>
          <p:cNvSpPr txBox="true"/>
          <p:nvPr/>
        </p:nvSpPr>
        <p:spPr>
          <a:xfrm>
            <a:off x="1065530" y="3100070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初识一声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1065530" y="503364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一声的特点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1065530" y="121475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声调像唱歌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1065530" y="168656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你知道吗？汉语拼音有四个声调，就像唱歌一样，有高有低。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2"/>
                </a:solidFill>
                <a:latin typeface="微软雅黑"/>
                <a:ea typeface="微软雅黑"/>
              </a:rPr>
              <a:t>什么是声调？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1065530" y="358648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今天，我们先来认识第一个声调——一声！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1192530" y="551942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  <a:hlinkClick r:id="rId3"/>
              </a:rPr>
              <a:t>一声是平平的调子，像一条直线，又高又平。
视频链接：视频链接</a:t>
            </a:r>
            <a:endParaRPr lang="en-US" sz="1100"/>
          </a:p>
        </p:txBody>
      </p:sp>
      <p:pic>
        <p:nvPicPr>
          <p:cNvPr name="image20.png" id="13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7355205" y="1214755"/>
            <a:ext cx="4371975" cy="4371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学习一声</a:t>
            </a:r>
            <a:endParaRPr lang="en-US" sz="110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自定义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2" baseType="lpstr">
      <vt:lpstr>Arial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2025-09-24T10:29:26Z</dcterms:created>
  <cp:lastModifiedBy>user</cp:lastModifiedBy>
  <dcterms:modified xsi:type="dcterms:W3CDTF">2025-09-24T10:29:26Z</dcterms:modified>
  <cp:revision>1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copyright">
    <vt:lpwstr>https://docmee.cn</vt:lpwstr>
  </property>
  <property pid="3" fmtid="{D5CDD505-2E9C-101B-9397-08002B2CF9AE}" name="developer">
    <vt:lpwstr>https://github.com/veasion</vt:lpwstr>
  </property>
  <property pid="4" fmtid="{D5CDD505-2E9C-101B-9397-08002B2CF9AE}" name="AIGC">
    <vt:lpwstr>{"ContentPropagator":"文多多","Label":"1","ReservedCode1":"1758709766039","ProduceID":"wenduoduo-pptx-1758709766039","ReservedCode2":"1758709766039","PropagateID":"wenduoduo-pptx1758709766039","ContentProducer":"文多多"}</vt:lpwstr>
  </property>
</Properties>
</file>